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8649665d8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6834107604319"/>
  </p:sldMasterIdLst>
  <p:sldIdLst>
    <p:sldId xmlns:r="http://schemas.openxmlformats.org/officeDocument/2006/relationships" id="256" r:id="R6aa76b212ac044e9"/>
    <p:sldId xmlns:r="http://schemas.openxmlformats.org/officeDocument/2006/relationships" id="257" r:id="R61e17b15382b405a"/>
    <p:sldId xmlns:r="http://schemas.openxmlformats.org/officeDocument/2006/relationships" id="258" r:id="Rb35e0b94e2b34bb7"/>
    <p:sldId xmlns:r="http://schemas.openxmlformats.org/officeDocument/2006/relationships" id="259" r:id="Rd1df6c8e80fc4818"/>
    <p:sldId xmlns:r="http://schemas.openxmlformats.org/officeDocument/2006/relationships" id="260" r:id="R71cb62b4e78b4ce3"/>
    <p:sldId xmlns:r="http://schemas.openxmlformats.org/officeDocument/2006/relationships" id="261" r:id="R371776df638c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6834107604319" /><Relationship Type="http://schemas.openxmlformats.org/officeDocument/2006/relationships/slide" Target="/ppt/slides/slide1.xml" Id="R6aa76b212ac044e9" /><Relationship Type="http://schemas.openxmlformats.org/officeDocument/2006/relationships/slide" Target="/ppt/slides/slide2.xml" Id="R61e17b15382b405a" /><Relationship Type="http://schemas.openxmlformats.org/officeDocument/2006/relationships/slide" Target="/ppt/slides/slide3.xml" Id="Rb35e0b94e2b34bb7" /><Relationship Type="http://schemas.openxmlformats.org/officeDocument/2006/relationships/slide" Target="/ppt/slides/slide4.xml" Id="Rd1df6c8e80fc4818" /><Relationship Type="http://schemas.openxmlformats.org/officeDocument/2006/relationships/slide" Target="/ppt/slides/slide5.xml" Id="R71cb62b4e78b4ce3" /><Relationship Type="http://schemas.openxmlformats.org/officeDocument/2006/relationships/slide" Target="/ppt/slides/slide6.xml" Id="R371776df638c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f1c6be653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3b66b4a074fd7" /><Relationship Type="http://schemas.openxmlformats.org/officeDocument/2006/relationships/theme" Target="/ppt/slideMasters/theme/theme1.xml" Id="Rb0530266eb80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3b66b4a07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6a662549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3ed81a9848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f8021625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ea4be228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6d8b910d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e619a9e28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