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4dc0f1086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3f38fcf7a42e9"/>
  </p:sldMasterIdLst>
  <p:sldIdLst>
    <p:sldId xmlns:r="http://schemas.openxmlformats.org/officeDocument/2006/relationships" id="256" r:id="Rb2c9430f5aa3442b"/>
    <p:sldId xmlns:r="http://schemas.openxmlformats.org/officeDocument/2006/relationships" id="257" r:id="Rd0b12409cd7f4c11"/>
    <p:sldId xmlns:r="http://schemas.openxmlformats.org/officeDocument/2006/relationships" id="258" r:id="R38ce8b445dbf4850"/>
    <p:sldId xmlns:r="http://schemas.openxmlformats.org/officeDocument/2006/relationships" id="259" r:id="R8e65f24c88cb4e8b"/>
    <p:sldId xmlns:r="http://schemas.openxmlformats.org/officeDocument/2006/relationships" id="260" r:id="R6417273e07fd496b"/>
    <p:sldId xmlns:r="http://schemas.openxmlformats.org/officeDocument/2006/relationships" id="261" r:id="R8b4c4e5ba499420a"/>
    <p:sldId xmlns:r="http://schemas.openxmlformats.org/officeDocument/2006/relationships" id="262" r:id="R62d1aa85f37d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3f38fcf7a42e9" /><Relationship Type="http://schemas.openxmlformats.org/officeDocument/2006/relationships/slide" Target="/ppt/slides/slide1.xml" Id="Rb2c9430f5aa3442b" /><Relationship Type="http://schemas.openxmlformats.org/officeDocument/2006/relationships/slide" Target="/ppt/slides/slide2.xml" Id="Rd0b12409cd7f4c11" /><Relationship Type="http://schemas.openxmlformats.org/officeDocument/2006/relationships/slide" Target="/ppt/slides/slide3.xml" Id="R38ce8b445dbf4850" /><Relationship Type="http://schemas.openxmlformats.org/officeDocument/2006/relationships/slide" Target="/ppt/slides/slide4.xml" Id="R8e65f24c88cb4e8b" /><Relationship Type="http://schemas.openxmlformats.org/officeDocument/2006/relationships/slide" Target="/ppt/slides/slide5.xml" Id="R6417273e07fd496b" /><Relationship Type="http://schemas.openxmlformats.org/officeDocument/2006/relationships/slide" Target="/ppt/slides/slide6.xml" Id="R8b4c4e5ba499420a" /><Relationship Type="http://schemas.openxmlformats.org/officeDocument/2006/relationships/slide" Target="/ppt/slides/slide7.xml" Id="R62d1aa85f37d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2417e7a26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f0a0a72c24fbb" /><Relationship Type="http://schemas.openxmlformats.org/officeDocument/2006/relationships/theme" Target="/ppt/slideMasters/theme/theme1.xml" Id="R945d4130fe5c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f0a0a72c2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e3085888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fdd21441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e2687f281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73c8497ff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ae15e84b2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638889012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e21fe2e824e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