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e7f58b9ee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1c6fa67664adc"/>
  </p:sldMasterIdLst>
  <p:sldIdLst>
    <p:sldId xmlns:r="http://schemas.openxmlformats.org/officeDocument/2006/relationships" id="256" r:id="Rea819c6cbe0e4f6c"/>
    <p:sldId xmlns:r="http://schemas.openxmlformats.org/officeDocument/2006/relationships" id="257" r:id="R4b10df5583ad4047"/>
    <p:sldId xmlns:r="http://schemas.openxmlformats.org/officeDocument/2006/relationships" id="258" r:id="Rea1888b54d7e4783"/>
    <p:sldId xmlns:r="http://schemas.openxmlformats.org/officeDocument/2006/relationships" id="259" r:id="R41a523b9f09c477d"/>
    <p:sldId xmlns:r="http://schemas.openxmlformats.org/officeDocument/2006/relationships" id="260" r:id="Rd7634366e1144b6e"/>
    <p:sldId xmlns:r="http://schemas.openxmlformats.org/officeDocument/2006/relationships" id="261" r:id="Rbe3aee3e9a5d4540"/>
    <p:sldId xmlns:r="http://schemas.openxmlformats.org/officeDocument/2006/relationships" id="262" r:id="R186af7b677d3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1c6fa67664adc" /><Relationship Type="http://schemas.openxmlformats.org/officeDocument/2006/relationships/slide" Target="/ppt/slides/slide1.xml" Id="Rea819c6cbe0e4f6c" /><Relationship Type="http://schemas.openxmlformats.org/officeDocument/2006/relationships/slide" Target="/ppt/slides/slide2.xml" Id="R4b10df5583ad4047" /><Relationship Type="http://schemas.openxmlformats.org/officeDocument/2006/relationships/slide" Target="/ppt/slides/slide3.xml" Id="Rea1888b54d7e4783" /><Relationship Type="http://schemas.openxmlformats.org/officeDocument/2006/relationships/slide" Target="/ppt/slides/slide4.xml" Id="R41a523b9f09c477d" /><Relationship Type="http://schemas.openxmlformats.org/officeDocument/2006/relationships/slide" Target="/ppt/slides/slide5.xml" Id="Rd7634366e1144b6e" /><Relationship Type="http://schemas.openxmlformats.org/officeDocument/2006/relationships/slide" Target="/ppt/slides/slide6.xml" Id="Rbe3aee3e9a5d4540" /><Relationship Type="http://schemas.openxmlformats.org/officeDocument/2006/relationships/slide" Target="/ppt/slides/slide7.xml" Id="R186af7b677d3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2eeee92fb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860b29f94303" /><Relationship Type="http://schemas.openxmlformats.org/officeDocument/2006/relationships/theme" Target="/ppt/slideMasters/theme/theme1.xml" Id="R0603638d9c49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6860b29f9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6ea17ac7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1abd402b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000b1eea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f3fe8820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6c62bfca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df1a0200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172a9d404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