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b2714f74c42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f3895bfb014690"/>
  </p:sldMasterIdLst>
  <p:sldIdLst>
    <p:sldId xmlns:r="http://schemas.openxmlformats.org/officeDocument/2006/relationships" id="256" r:id="Reda5adc6fd614334"/>
    <p:sldId xmlns:r="http://schemas.openxmlformats.org/officeDocument/2006/relationships" id="257" r:id="R9e9c97b6dea84af8"/>
    <p:sldId xmlns:r="http://schemas.openxmlformats.org/officeDocument/2006/relationships" id="258" r:id="Rbd3c55fec8804c17"/>
    <p:sldId xmlns:r="http://schemas.openxmlformats.org/officeDocument/2006/relationships" id="259" r:id="R0d2df151b28c4352"/>
    <p:sldId xmlns:r="http://schemas.openxmlformats.org/officeDocument/2006/relationships" id="260" r:id="R600e22690ef149d7"/>
    <p:sldId xmlns:r="http://schemas.openxmlformats.org/officeDocument/2006/relationships" id="261" r:id="R35c353afe0ca45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3895bfb014690" /><Relationship Type="http://schemas.openxmlformats.org/officeDocument/2006/relationships/slide" Target="/ppt/slides/slide1.xml" Id="Reda5adc6fd614334" /><Relationship Type="http://schemas.openxmlformats.org/officeDocument/2006/relationships/slide" Target="/ppt/slides/slide2.xml" Id="R9e9c97b6dea84af8" /><Relationship Type="http://schemas.openxmlformats.org/officeDocument/2006/relationships/slide" Target="/ppt/slides/slide3.xml" Id="Rbd3c55fec8804c17" /><Relationship Type="http://schemas.openxmlformats.org/officeDocument/2006/relationships/slide" Target="/ppt/slides/slide4.xml" Id="R0d2df151b28c4352" /><Relationship Type="http://schemas.openxmlformats.org/officeDocument/2006/relationships/slide" Target="/ppt/slides/slide5.xml" Id="R600e22690ef149d7" /><Relationship Type="http://schemas.openxmlformats.org/officeDocument/2006/relationships/slide" Target="/ppt/slides/slide6.xml" Id="R35c353afe0ca45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664c37f0e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671df3ab44893" /><Relationship Type="http://schemas.openxmlformats.org/officeDocument/2006/relationships/theme" Target="/ppt/slideMasters/theme/theme1.xml" Id="R44acedeca86d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671df3ab448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60762b856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41961d3694b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cffdcfe50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54b737b51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1905d2c664b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fc3daab9c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Seiersbjerget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odd.monsen@kemax.no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