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3ed0d0737b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fd97fe596647b8"/>
  </p:sldMasterIdLst>
  <p:sldIdLst>
    <p:sldId xmlns:r="http://schemas.openxmlformats.org/officeDocument/2006/relationships" id="256" r:id="Re1da1d05484349b4"/>
    <p:sldId xmlns:r="http://schemas.openxmlformats.org/officeDocument/2006/relationships" id="257" r:id="R5a2bcf13c4954421"/>
    <p:sldId xmlns:r="http://schemas.openxmlformats.org/officeDocument/2006/relationships" id="258" r:id="R3efec6e777f24267"/>
    <p:sldId xmlns:r="http://schemas.openxmlformats.org/officeDocument/2006/relationships" id="259" r:id="R2fb14b3e9947409b"/>
    <p:sldId xmlns:r="http://schemas.openxmlformats.org/officeDocument/2006/relationships" id="260" r:id="R9b4a831af5d04d11"/>
    <p:sldId xmlns:r="http://schemas.openxmlformats.org/officeDocument/2006/relationships" id="261" r:id="R935f350227604e4d"/>
    <p:sldId xmlns:r="http://schemas.openxmlformats.org/officeDocument/2006/relationships" id="262" r:id="R6091e2693034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d97fe596647b8" /><Relationship Type="http://schemas.openxmlformats.org/officeDocument/2006/relationships/slide" Target="/ppt/slides/slide1.xml" Id="Re1da1d05484349b4" /><Relationship Type="http://schemas.openxmlformats.org/officeDocument/2006/relationships/slide" Target="/ppt/slides/slide2.xml" Id="R5a2bcf13c4954421" /><Relationship Type="http://schemas.openxmlformats.org/officeDocument/2006/relationships/slide" Target="/ppt/slides/slide3.xml" Id="R3efec6e777f24267" /><Relationship Type="http://schemas.openxmlformats.org/officeDocument/2006/relationships/slide" Target="/ppt/slides/slide4.xml" Id="R2fb14b3e9947409b" /><Relationship Type="http://schemas.openxmlformats.org/officeDocument/2006/relationships/slide" Target="/ppt/slides/slide5.xml" Id="R9b4a831af5d04d11" /><Relationship Type="http://schemas.openxmlformats.org/officeDocument/2006/relationships/slide" Target="/ppt/slides/slide6.xml" Id="R935f350227604e4d" /><Relationship Type="http://schemas.openxmlformats.org/officeDocument/2006/relationships/slide" Target="/ppt/slides/slide7.xml" Id="R6091e2693034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5f3f6fb78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0a3945c0b4827" /><Relationship Type="http://schemas.openxmlformats.org/officeDocument/2006/relationships/theme" Target="/ppt/slideMasters/theme/theme1.xml" Id="R4d6a0919808649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a0a3945c0b48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bacdb00ba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0a052c54a4c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2b44af9fe42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675b3984e4c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c546fea3747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704f907f048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f473547e745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MONSEN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4 534 424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10 108 306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odd.monsen@kemax.no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MONSEN AS</a:t>
            </a:r>
          </a:p>
        </p:txBody>
      </p:sp>
    </p:spTree>
  </p:cSld>
  <p:clrMapOvr>
    <a:masterClrMapping xmlns:a="http://schemas.openxmlformats.org/drawingml/2006/main"/>
  </p:clrMapOvr>
</p:sld>
</file>