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31bfcd98d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97e2ad459402e"/>
  </p:sldMasterIdLst>
  <p:sldIdLst>
    <p:sldId xmlns:r="http://schemas.openxmlformats.org/officeDocument/2006/relationships" id="256" r:id="Rd91d7e8916a54e4f"/>
    <p:sldId xmlns:r="http://schemas.openxmlformats.org/officeDocument/2006/relationships" id="257" r:id="R289c809bf72f4027"/>
    <p:sldId xmlns:r="http://schemas.openxmlformats.org/officeDocument/2006/relationships" id="258" r:id="R2f8bbcaea60b44a0"/>
    <p:sldId xmlns:r="http://schemas.openxmlformats.org/officeDocument/2006/relationships" id="259" r:id="R9a3f8b48ad054fc2"/>
    <p:sldId xmlns:r="http://schemas.openxmlformats.org/officeDocument/2006/relationships" id="260" r:id="R709501c51d514396"/>
    <p:sldId xmlns:r="http://schemas.openxmlformats.org/officeDocument/2006/relationships" id="261" r:id="Rb387336a1c354745"/>
    <p:sldId xmlns:r="http://schemas.openxmlformats.org/officeDocument/2006/relationships" id="262" r:id="Rf2f2977d9c73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97e2ad459402e" /><Relationship Type="http://schemas.openxmlformats.org/officeDocument/2006/relationships/slide" Target="/ppt/slides/slide1.xml" Id="Rd91d7e8916a54e4f" /><Relationship Type="http://schemas.openxmlformats.org/officeDocument/2006/relationships/slide" Target="/ppt/slides/slide2.xml" Id="R289c809bf72f4027" /><Relationship Type="http://schemas.openxmlformats.org/officeDocument/2006/relationships/slide" Target="/ppt/slides/slide3.xml" Id="R2f8bbcaea60b44a0" /><Relationship Type="http://schemas.openxmlformats.org/officeDocument/2006/relationships/slide" Target="/ppt/slides/slide4.xml" Id="R9a3f8b48ad054fc2" /><Relationship Type="http://schemas.openxmlformats.org/officeDocument/2006/relationships/slide" Target="/ppt/slides/slide5.xml" Id="R709501c51d514396" /><Relationship Type="http://schemas.openxmlformats.org/officeDocument/2006/relationships/slide" Target="/ppt/slides/slide6.xml" Id="Rb387336a1c354745" /><Relationship Type="http://schemas.openxmlformats.org/officeDocument/2006/relationships/slide" Target="/ppt/slides/slide7.xml" Id="Rf2f2977d9c73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a0219e13f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236a930114638" /><Relationship Type="http://schemas.openxmlformats.org/officeDocument/2006/relationships/theme" Target="/ppt/slideMasters/theme/theme1.xml" Id="R02aa1ec71847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3236a9301146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d65a029b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fc257b6cd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85d11ae1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1eac8448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9a408bb3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e2c62ac6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eecc7787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CHRISTINE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MORTEN EIDE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MARTE EIDE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