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a450ad577846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ae59204714d62"/>
  </p:sldMasterIdLst>
  <p:sldIdLst>
    <p:sldId xmlns:r="http://schemas.openxmlformats.org/officeDocument/2006/relationships" id="256" r:id="R2cd65d35c0694543"/>
    <p:sldId xmlns:r="http://schemas.openxmlformats.org/officeDocument/2006/relationships" id="257" r:id="Rf126bfc8d21e4edd"/>
    <p:sldId xmlns:r="http://schemas.openxmlformats.org/officeDocument/2006/relationships" id="258" r:id="R87e171ed836e4ff3"/>
    <p:sldId xmlns:r="http://schemas.openxmlformats.org/officeDocument/2006/relationships" id="259" r:id="R8872a894b1364ae5"/>
    <p:sldId xmlns:r="http://schemas.openxmlformats.org/officeDocument/2006/relationships" id="260" r:id="R9ff3c2a283254cec"/>
    <p:sldId xmlns:r="http://schemas.openxmlformats.org/officeDocument/2006/relationships" id="261" r:id="R3a18bdecd33c4978"/>
    <p:sldId xmlns:r="http://schemas.openxmlformats.org/officeDocument/2006/relationships" id="262" r:id="Ra3b897be745c4e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ae59204714d62" /><Relationship Type="http://schemas.openxmlformats.org/officeDocument/2006/relationships/slide" Target="/ppt/slides/slide1.xml" Id="R2cd65d35c0694543" /><Relationship Type="http://schemas.openxmlformats.org/officeDocument/2006/relationships/slide" Target="/ppt/slides/slide2.xml" Id="Rf126bfc8d21e4edd" /><Relationship Type="http://schemas.openxmlformats.org/officeDocument/2006/relationships/slide" Target="/ppt/slides/slide3.xml" Id="R87e171ed836e4ff3" /><Relationship Type="http://schemas.openxmlformats.org/officeDocument/2006/relationships/slide" Target="/ppt/slides/slide4.xml" Id="R8872a894b1364ae5" /><Relationship Type="http://schemas.openxmlformats.org/officeDocument/2006/relationships/slide" Target="/ppt/slides/slide5.xml" Id="R9ff3c2a283254cec" /><Relationship Type="http://schemas.openxmlformats.org/officeDocument/2006/relationships/slide" Target="/ppt/slides/slide6.xml" Id="R3a18bdecd33c4978" /><Relationship Type="http://schemas.openxmlformats.org/officeDocument/2006/relationships/slide" Target="/ppt/slides/slide7.xml" Id="Ra3b897be745c4e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274efd1ac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e0a97fd404080" /><Relationship Type="http://schemas.openxmlformats.org/officeDocument/2006/relationships/theme" Target="/ppt/slideMasters/theme/theme1.xml" Id="Rbbd0cd021199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e0a97fd40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b18d19ba94f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43665de6f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c4dc314db49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d21dadf6148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5b54444c7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f21cc330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05b193d45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STRANNA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13 628 386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Bioddgaten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