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5bb5604b0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85f534da24f08"/>
  </p:sldMasterIdLst>
  <p:sldIdLst>
    <p:sldId xmlns:r="http://schemas.openxmlformats.org/officeDocument/2006/relationships" id="256" r:id="R9c5bf0acbbef4747"/>
    <p:sldId xmlns:r="http://schemas.openxmlformats.org/officeDocument/2006/relationships" id="257" r:id="R52c15cf55af249d4"/>
    <p:sldId xmlns:r="http://schemas.openxmlformats.org/officeDocument/2006/relationships" id="258" r:id="Rd411ded58cc74a89"/>
    <p:sldId xmlns:r="http://schemas.openxmlformats.org/officeDocument/2006/relationships" id="259" r:id="Re063536894e54a70"/>
    <p:sldId xmlns:r="http://schemas.openxmlformats.org/officeDocument/2006/relationships" id="260" r:id="Rb18fc0149ef94079"/>
    <p:sldId xmlns:r="http://schemas.openxmlformats.org/officeDocument/2006/relationships" id="261" r:id="Ra24bf25371c24a3f"/>
    <p:sldId xmlns:r="http://schemas.openxmlformats.org/officeDocument/2006/relationships" id="262" r:id="Rbac7ad4ae1b3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85f534da24f08" /><Relationship Type="http://schemas.openxmlformats.org/officeDocument/2006/relationships/slide" Target="/ppt/slides/slide1.xml" Id="R9c5bf0acbbef4747" /><Relationship Type="http://schemas.openxmlformats.org/officeDocument/2006/relationships/slide" Target="/ppt/slides/slide2.xml" Id="R52c15cf55af249d4" /><Relationship Type="http://schemas.openxmlformats.org/officeDocument/2006/relationships/slide" Target="/ppt/slides/slide3.xml" Id="Rd411ded58cc74a89" /><Relationship Type="http://schemas.openxmlformats.org/officeDocument/2006/relationships/slide" Target="/ppt/slides/slide4.xml" Id="Re063536894e54a70" /><Relationship Type="http://schemas.openxmlformats.org/officeDocument/2006/relationships/slide" Target="/ppt/slides/slide5.xml" Id="Rb18fc0149ef94079" /><Relationship Type="http://schemas.openxmlformats.org/officeDocument/2006/relationships/slide" Target="/ppt/slides/slide6.xml" Id="Ra24bf25371c24a3f" /><Relationship Type="http://schemas.openxmlformats.org/officeDocument/2006/relationships/slide" Target="/ppt/slides/slide7.xml" Id="Rbac7ad4ae1b3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564e7619840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381b9ed814024" /><Relationship Type="http://schemas.openxmlformats.org/officeDocument/2006/relationships/theme" Target="/ppt/slideMasters/theme/theme1.xml" Id="Ra0c329ccc4ee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381b9ed81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0a9347e54a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023fe17c41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a97dcfca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348a88b0d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d9ce4c5e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9cffe864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34900eb1a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VALOGIANT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VALOGIANT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53 879 976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53 941 602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OTTERBECK GRAVRÅK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 GRAVRÅK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VALOGIANT AS</a:t>
            </a:r>
          </a:p>
        </p:txBody>
      </p:sp>
    </p:spTree>
  </p:cSld>
  <p:clrMapOvr>
    <a:masterClrMapping xmlns:a="http://schemas.openxmlformats.org/drawingml/2006/main"/>
  </p:clrMapOvr>
</p:sld>
</file>