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115ad9da7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19972ff4a4ae7"/>
  </p:sldMasterIdLst>
  <p:sldIdLst>
    <p:sldId xmlns:r="http://schemas.openxmlformats.org/officeDocument/2006/relationships" id="256" r:id="R51b9cda1ec574336"/>
    <p:sldId xmlns:r="http://schemas.openxmlformats.org/officeDocument/2006/relationships" id="257" r:id="Rf963ba9750ca4851"/>
    <p:sldId xmlns:r="http://schemas.openxmlformats.org/officeDocument/2006/relationships" id="258" r:id="Rcbdbcefb1a2e4ef1"/>
    <p:sldId xmlns:r="http://schemas.openxmlformats.org/officeDocument/2006/relationships" id="259" r:id="Rb742ac3d5d484d6a"/>
    <p:sldId xmlns:r="http://schemas.openxmlformats.org/officeDocument/2006/relationships" id="260" r:id="Rf7fc27bc0aea4609"/>
    <p:sldId xmlns:r="http://schemas.openxmlformats.org/officeDocument/2006/relationships" id="261" r:id="R3fc8bf26022a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19972ff4a4ae7" /><Relationship Type="http://schemas.openxmlformats.org/officeDocument/2006/relationships/slide" Target="/ppt/slides/slide1.xml" Id="R51b9cda1ec574336" /><Relationship Type="http://schemas.openxmlformats.org/officeDocument/2006/relationships/slide" Target="/ppt/slides/slide2.xml" Id="Rf963ba9750ca4851" /><Relationship Type="http://schemas.openxmlformats.org/officeDocument/2006/relationships/slide" Target="/ppt/slides/slide3.xml" Id="Rcbdbcefb1a2e4ef1" /><Relationship Type="http://schemas.openxmlformats.org/officeDocument/2006/relationships/slide" Target="/ppt/slides/slide4.xml" Id="Rb742ac3d5d484d6a" /><Relationship Type="http://schemas.openxmlformats.org/officeDocument/2006/relationships/slide" Target="/ppt/slides/slide5.xml" Id="Rf7fc27bc0aea4609" /><Relationship Type="http://schemas.openxmlformats.org/officeDocument/2006/relationships/slide" Target="/ppt/slides/slide6.xml" Id="R3fc8bf26022a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4914ca890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454ffb0842f9" /><Relationship Type="http://schemas.openxmlformats.org/officeDocument/2006/relationships/theme" Target="/ppt/slideMasters/theme/theme1.xml" Id="Re8b5a14a55f0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b454ffb08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19eb5f74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8946e4cb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104a07b0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df55e0de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d2e05118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712a8e03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