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c6353a08c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77ee0f9c34448"/>
  </p:sldMasterIdLst>
  <p:sldIdLst>
    <p:sldId xmlns:r="http://schemas.openxmlformats.org/officeDocument/2006/relationships" id="256" r:id="Rf106a9f7006d4385"/>
    <p:sldId xmlns:r="http://schemas.openxmlformats.org/officeDocument/2006/relationships" id="257" r:id="Rd68a01084b4f448c"/>
    <p:sldId xmlns:r="http://schemas.openxmlformats.org/officeDocument/2006/relationships" id="258" r:id="Re878638e9c8849ac"/>
    <p:sldId xmlns:r="http://schemas.openxmlformats.org/officeDocument/2006/relationships" id="259" r:id="R70754a2c31774472"/>
    <p:sldId xmlns:r="http://schemas.openxmlformats.org/officeDocument/2006/relationships" id="260" r:id="Rfeff7228c7c5497d"/>
    <p:sldId xmlns:r="http://schemas.openxmlformats.org/officeDocument/2006/relationships" id="261" r:id="R77fb0b40a1ed4e2a"/>
    <p:sldId xmlns:r="http://schemas.openxmlformats.org/officeDocument/2006/relationships" id="262" r:id="R3d8c1488401e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77ee0f9c34448" /><Relationship Type="http://schemas.openxmlformats.org/officeDocument/2006/relationships/slide" Target="/ppt/slides/slide1.xml" Id="Rf106a9f7006d4385" /><Relationship Type="http://schemas.openxmlformats.org/officeDocument/2006/relationships/slide" Target="/ppt/slides/slide2.xml" Id="Rd68a01084b4f448c" /><Relationship Type="http://schemas.openxmlformats.org/officeDocument/2006/relationships/slide" Target="/ppt/slides/slide3.xml" Id="Re878638e9c8849ac" /><Relationship Type="http://schemas.openxmlformats.org/officeDocument/2006/relationships/slide" Target="/ppt/slides/slide4.xml" Id="R70754a2c31774472" /><Relationship Type="http://schemas.openxmlformats.org/officeDocument/2006/relationships/slide" Target="/ppt/slides/slide5.xml" Id="Rfeff7228c7c5497d" /><Relationship Type="http://schemas.openxmlformats.org/officeDocument/2006/relationships/slide" Target="/ppt/slides/slide6.xml" Id="R77fb0b40a1ed4e2a" /><Relationship Type="http://schemas.openxmlformats.org/officeDocument/2006/relationships/slide" Target="/ppt/slides/slide7.xml" Id="R3d8c1488401e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7ff3883b3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9cfc4d22447b" /><Relationship Type="http://schemas.openxmlformats.org/officeDocument/2006/relationships/theme" Target="/ppt/slideMasters/theme/theme1.xml" Id="R56c5109d3da4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09cfc4d22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0064df0f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5287faa6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8e363719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716f15a8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18308141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f28f2bfa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c1a49eb0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HJORTESET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HJORTESET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83 976 306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OG OLAV HJORTESETS ALMINNELIGE STIFTELSE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HJORTESET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