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9fb98ee07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01a53e4704c30"/>
  </p:sldMasterIdLst>
  <p:sldIdLst>
    <p:sldId xmlns:r="http://schemas.openxmlformats.org/officeDocument/2006/relationships" id="256" r:id="R79a2fc6765d44c52"/>
    <p:sldId xmlns:r="http://schemas.openxmlformats.org/officeDocument/2006/relationships" id="257" r:id="R939e1dd487ae4a71"/>
    <p:sldId xmlns:r="http://schemas.openxmlformats.org/officeDocument/2006/relationships" id="258" r:id="Rac70a14f2c8c471c"/>
    <p:sldId xmlns:r="http://schemas.openxmlformats.org/officeDocument/2006/relationships" id="259" r:id="Ra920c541fbb8445d"/>
    <p:sldId xmlns:r="http://schemas.openxmlformats.org/officeDocument/2006/relationships" id="260" r:id="R3d95be1033164d0d"/>
    <p:sldId xmlns:r="http://schemas.openxmlformats.org/officeDocument/2006/relationships" id="261" r:id="R87eff9b1b7c147a9"/>
    <p:sldId xmlns:r="http://schemas.openxmlformats.org/officeDocument/2006/relationships" id="262" r:id="Rfdb288720227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01a53e4704c30" /><Relationship Type="http://schemas.openxmlformats.org/officeDocument/2006/relationships/slide" Target="/ppt/slides/slide1.xml" Id="R79a2fc6765d44c52" /><Relationship Type="http://schemas.openxmlformats.org/officeDocument/2006/relationships/slide" Target="/ppt/slides/slide2.xml" Id="R939e1dd487ae4a71" /><Relationship Type="http://schemas.openxmlformats.org/officeDocument/2006/relationships/slide" Target="/ppt/slides/slide3.xml" Id="Rac70a14f2c8c471c" /><Relationship Type="http://schemas.openxmlformats.org/officeDocument/2006/relationships/slide" Target="/ppt/slides/slide4.xml" Id="Ra920c541fbb8445d" /><Relationship Type="http://schemas.openxmlformats.org/officeDocument/2006/relationships/slide" Target="/ppt/slides/slide5.xml" Id="R3d95be1033164d0d" /><Relationship Type="http://schemas.openxmlformats.org/officeDocument/2006/relationships/slide" Target="/ppt/slides/slide6.xml" Id="R87eff9b1b7c147a9" /><Relationship Type="http://schemas.openxmlformats.org/officeDocument/2006/relationships/slide" Target="/ppt/slides/slide7.xml" Id="Rfdb288720227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9b5c23864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dcacb9ec4588" /><Relationship Type="http://schemas.openxmlformats.org/officeDocument/2006/relationships/theme" Target="/ppt/slideMasters/theme/theme1.xml" Id="Rd3aa65c176c1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ddcacb9ec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9fe4cbb0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6f08d129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6eab2d29c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040e64fc44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7a4cdabb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ad2ad7c3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85c3abb4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ENGE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ENGE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TVEIDE ENGE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989 996 983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 REGNSKAP AS</a:t>
            </a:r>
          </a:p>
        </p:txBody>
      </p:sp>
    </p:spTree>
  </p:cSld>
  <p:clrMapOvr>
    <a:masterClrMapping xmlns:a="http://schemas.openxmlformats.org/drawingml/2006/main"/>
  </p:clrMapOvr>
</p:sld>
</file>