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7de95c5c694c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9cc304ed4e4ee1"/>
  </p:sldMasterIdLst>
  <p:sldIdLst>
    <p:sldId xmlns:r="http://schemas.openxmlformats.org/officeDocument/2006/relationships" id="256" r:id="R38f8b8c62d414f7b"/>
    <p:sldId xmlns:r="http://schemas.openxmlformats.org/officeDocument/2006/relationships" id="257" r:id="Reeb8f1f7278f4a05"/>
    <p:sldId xmlns:r="http://schemas.openxmlformats.org/officeDocument/2006/relationships" id="258" r:id="Rc6959e92cabc47e2"/>
    <p:sldId xmlns:r="http://schemas.openxmlformats.org/officeDocument/2006/relationships" id="259" r:id="R65215693c2f04d5d"/>
    <p:sldId xmlns:r="http://schemas.openxmlformats.org/officeDocument/2006/relationships" id="260" r:id="Raddc3606d518486f"/>
    <p:sldId xmlns:r="http://schemas.openxmlformats.org/officeDocument/2006/relationships" id="261" r:id="Ra52242f9f570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cc304ed4e4ee1" /><Relationship Type="http://schemas.openxmlformats.org/officeDocument/2006/relationships/slide" Target="/ppt/slides/slide1.xml" Id="R38f8b8c62d414f7b" /><Relationship Type="http://schemas.openxmlformats.org/officeDocument/2006/relationships/slide" Target="/ppt/slides/slide2.xml" Id="Reeb8f1f7278f4a05" /><Relationship Type="http://schemas.openxmlformats.org/officeDocument/2006/relationships/slide" Target="/ppt/slides/slide3.xml" Id="Rc6959e92cabc47e2" /><Relationship Type="http://schemas.openxmlformats.org/officeDocument/2006/relationships/slide" Target="/ppt/slides/slide4.xml" Id="R65215693c2f04d5d" /><Relationship Type="http://schemas.openxmlformats.org/officeDocument/2006/relationships/slide" Target="/ppt/slides/slide5.xml" Id="Raddc3606d518486f" /><Relationship Type="http://schemas.openxmlformats.org/officeDocument/2006/relationships/slide" Target="/ppt/slides/slide6.xml" Id="Ra52242f9f570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2c0d55b5343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74d0c476941dd" /><Relationship Type="http://schemas.openxmlformats.org/officeDocument/2006/relationships/theme" Target="/ppt/slideMasters/theme/theme1.xml" Id="Rf59bd9fe2ebe48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a74d0c476941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cb3e7738b46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092c35dcc47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557335ec248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7b901e3cd4e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cab0d2c2344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47256b89f40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DIGITALBANK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DIGITALBANK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DIGITALBANK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DIGITALBANK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DIGITALBANK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DIGITALBANK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DIGITALBANK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989 997 254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DIGITALBANK AS</a:t>
            </a:r>
          </a:p>
        </p:txBody>
      </p:sp>
    </p:spTree>
  </p:cSld>
  <p:clrMapOvr>
    <a:masterClrMapping xmlns:a="http://schemas.openxmlformats.org/drawingml/2006/main"/>
  </p:clrMapOvr>
</p:sld>
</file>