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bb5a13d98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43fc2363c40b6"/>
  </p:sldMasterIdLst>
  <p:sldIdLst>
    <p:sldId xmlns:r="http://schemas.openxmlformats.org/officeDocument/2006/relationships" id="256" r:id="Re24d44158e6941e4"/>
    <p:sldId xmlns:r="http://schemas.openxmlformats.org/officeDocument/2006/relationships" id="257" r:id="Rb7111a6b879349ac"/>
    <p:sldId xmlns:r="http://schemas.openxmlformats.org/officeDocument/2006/relationships" id="258" r:id="Rea6e3e32d62448dc"/>
    <p:sldId xmlns:r="http://schemas.openxmlformats.org/officeDocument/2006/relationships" id="259" r:id="Re04543dc4ad44623"/>
    <p:sldId xmlns:r="http://schemas.openxmlformats.org/officeDocument/2006/relationships" id="260" r:id="R4a001df3b73e419f"/>
    <p:sldId xmlns:r="http://schemas.openxmlformats.org/officeDocument/2006/relationships" id="261" r:id="R7c13601d183c4815"/>
    <p:sldId xmlns:r="http://schemas.openxmlformats.org/officeDocument/2006/relationships" id="262" r:id="Ra15dd4e64830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43fc2363c40b6" /><Relationship Type="http://schemas.openxmlformats.org/officeDocument/2006/relationships/slide" Target="/ppt/slides/slide1.xml" Id="Re24d44158e6941e4" /><Relationship Type="http://schemas.openxmlformats.org/officeDocument/2006/relationships/slide" Target="/ppt/slides/slide2.xml" Id="Rb7111a6b879349ac" /><Relationship Type="http://schemas.openxmlformats.org/officeDocument/2006/relationships/slide" Target="/ppt/slides/slide3.xml" Id="Rea6e3e32d62448dc" /><Relationship Type="http://schemas.openxmlformats.org/officeDocument/2006/relationships/slide" Target="/ppt/slides/slide4.xml" Id="Re04543dc4ad44623" /><Relationship Type="http://schemas.openxmlformats.org/officeDocument/2006/relationships/slide" Target="/ppt/slides/slide5.xml" Id="R4a001df3b73e419f" /><Relationship Type="http://schemas.openxmlformats.org/officeDocument/2006/relationships/slide" Target="/ppt/slides/slide6.xml" Id="R7c13601d183c4815" /><Relationship Type="http://schemas.openxmlformats.org/officeDocument/2006/relationships/slide" Target="/ppt/slides/slide7.xml" Id="Ra15dd4e64830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06777febf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86c6601224115" /><Relationship Type="http://schemas.openxmlformats.org/officeDocument/2006/relationships/theme" Target="/ppt/slideMasters/theme/theme1.xml" Id="Rbd27ea2eb6d6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86c660122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a4d74efd44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1af0e917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00996e16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3f220dc31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80e4dfb60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38100147d47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5e15cebf8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MATRETUR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MATRETUR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32 429 961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10 550 983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9 438 119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55 982 740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75 490 337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Gård, Nordliveien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990 006 431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