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e00a62040f4f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f9d6684f7a4a7e"/>
  </p:sldMasterIdLst>
  <p:sldIdLst>
    <p:sldId xmlns:r="http://schemas.openxmlformats.org/officeDocument/2006/relationships" id="256" r:id="R6cb47b3224654ca2"/>
    <p:sldId xmlns:r="http://schemas.openxmlformats.org/officeDocument/2006/relationships" id="257" r:id="R2ffe357db41f4041"/>
    <p:sldId xmlns:r="http://schemas.openxmlformats.org/officeDocument/2006/relationships" id="258" r:id="R72aabca64c0749d8"/>
    <p:sldId xmlns:r="http://schemas.openxmlformats.org/officeDocument/2006/relationships" id="259" r:id="R22ea6b5eecbb4110"/>
    <p:sldId xmlns:r="http://schemas.openxmlformats.org/officeDocument/2006/relationships" id="260" r:id="R782d9cbb777e4587"/>
    <p:sldId xmlns:r="http://schemas.openxmlformats.org/officeDocument/2006/relationships" id="261" r:id="R09246a5dee4a4ad0"/>
    <p:sldId xmlns:r="http://schemas.openxmlformats.org/officeDocument/2006/relationships" id="262" r:id="R7ef0b7f24a4c4c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f9d6684f7a4a7e" /><Relationship Type="http://schemas.openxmlformats.org/officeDocument/2006/relationships/slide" Target="/ppt/slides/slide1.xml" Id="R6cb47b3224654ca2" /><Relationship Type="http://schemas.openxmlformats.org/officeDocument/2006/relationships/slide" Target="/ppt/slides/slide2.xml" Id="R2ffe357db41f4041" /><Relationship Type="http://schemas.openxmlformats.org/officeDocument/2006/relationships/slide" Target="/ppt/slides/slide3.xml" Id="R72aabca64c0749d8" /><Relationship Type="http://schemas.openxmlformats.org/officeDocument/2006/relationships/slide" Target="/ppt/slides/slide4.xml" Id="R22ea6b5eecbb4110" /><Relationship Type="http://schemas.openxmlformats.org/officeDocument/2006/relationships/slide" Target="/ppt/slides/slide5.xml" Id="R782d9cbb777e4587" /><Relationship Type="http://schemas.openxmlformats.org/officeDocument/2006/relationships/slide" Target="/ppt/slides/slide6.xml" Id="R09246a5dee4a4ad0" /><Relationship Type="http://schemas.openxmlformats.org/officeDocument/2006/relationships/slide" Target="/ppt/slides/slide7.xml" Id="R7ef0b7f24a4c4c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ffdb8ed9b040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93dc83d534060" /><Relationship Type="http://schemas.openxmlformats.org/officeDocument/2006/relationships/theme" Target="/ppt/slideMasters/theme/theme1.xml" Id="R100f5988a06a45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093dc83d5340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a7bf454604a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1db9840d341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eb0b1bb0641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065bb25b146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6a2f7c3ab4f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8d289f7b74d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6f170599342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JØRGENSLØKKEN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JØRGENSLØKKEN HOLDING AS ble etablert [år] og holder til i Jaren.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−920 411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2 928 122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44 130 919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46 750 872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GISLEBERG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Risbakkvegen 83 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2770 Jaren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gg@marcello.no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990 008 299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