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fd8173144744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149bba35cb4af2"/>
  </p:sldMasterIdLst>
  <p:sldIdLst>
    <p:sldId xmlns:r="http://schemas.openxmlformats.org/officeDocument/2006/relationships" id="256" r:id="Rfebe806bd9f449e3"/>
    <p:sldId xmlns:r="http://schemas.openxmlformats.org/officeDocument/2006/relationships" id="257" r:id="R9fa847e6b6934d09"/>
    <p:sldId xmlns:r="http://schemas.openxmlformats.org/officeDocument/2006/relationships" id="258" r:id="R47c46ebb76404485"/>
    <p:sldId xmlns:r="http://schemas.openxmlformats.org/officeDocument/2006/relationships" id="259" r:id="R297997ee733940f8"/>
    <p:sldId xmlns:r="http://schemas.openxmlformats.org/officeDocument/2006/relationships" id="260" r:id="R96b16378af794b30"/>
    <p:sldId xmlns:r="http://schemas.openxmlformats.org/officeDocument/2006/relationships" id="261" r:id="R4a0cb595b85d43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149bba35cb4af2" /><Relationship Type="http://schemas.openxmlformats.org/officeDocument/2006/relationships/slide" Target="/ppt/slides/slide1.xml" Id="Rfebe806bd9f449e3" /><Relationship Type="http://schemas.openxmlformats.org/officeDocument/2006/relationships/slide" Target="/ppt/slides/slide2.xml" Id="R9fa847e6b6934d09" /><Relationship Type="http://schemas.openxmlformats.org/officeDocument/2006/relationships/slide" Target="/ppt/slides/slide3.xml" Id="R47c46ebb76404485" /><Relationship Type="http://schemas.openxmlformats.org/officeDocument/2006/relationships/slide" Target="/ppt/slides/slide4.xml" Id="R297997ee733940f8" /><Relationship Type="http://schemas.openxmlformats.org/officeDocument/2006/relationships/slide" Target="/ppt/slides/slide5.xml" Id="R96b16378af794b30" /><Relationship Type="http://schemas.openxmlformats.org/officeDocument/2006/relationships/slide" Target="/ppt/slides/slide6.xml" Id="R4a0cb595b85d43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17d35566c43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152f3e3674a4f" /><Relationship Type="http://schemas.openxmlformats.org/officeDocument/2006/relationships/theme" Target="/ppt/slideMasters/theme/theme1.xml" Id="R9a0862a0146241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3152f3e3674a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fc049e8b04a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17612dc6e4a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c1a230cdb45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516bec83244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f7fc41c8842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2c5ea0e6f45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Sandtorv, 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