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3a08599c7944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fcfe11c3d14344"/>
  </p:sldMasterIdLst>
  <p:sldIdLst>
    <p:sldId xmlns:r="http://schemas.openxmlformats.org/officeDocument/2006/relationships" id="256" r:id="Re2e86f046ec34518"/>
    <p:sldId xmlns:r="http://schemas.openxmlformats.org/officeDocument/2006/relationships" id="257" r:id="R57af8d6d3a884468"/>
    <p:sldId xmlns:r="http://schemas.openxmlformats.org/officeDocument/2006/relationships" id="258" r:id="R85bf8be88bfe44d8"/>
    <p:sldId xmlns:r="http://schemas.openxmlformats.org/officeDocument/2006/relationships" id="259" r:id="R9afd0ef16f6d485b"/>
    <p:sldId xmlns:r="http://schemas.openxmlformats.org/officeDocument/2006/relationships" id="260" r:id="R9c148dc1a352416d"/>
    <p:sldId xmlns:r="http://schemas.openxmlformats.org/officeDocument/2006/relationships" id="261" r:id="R9d2e8435ed9c4c6c"/>
    <p:sldId xmlns:r="http://schemas.openxmlformats.org/officeDocument/2006/relationships" id="262" r:id="R18dec0c40fd64d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fcfe11c3d14344" /><Relationship Type="http://schemas.openxmlformats.org/officeDocument/2006/relationships/slide" Target="/ppt/slides/slide1.xml" Id="Re2e86f046ec34518" /><Relationship Type="http://schemas.openxmlformats.org/officeDocument/2006/relationships/slide" Target="/ppt/slides/slide2.xml" Id="R57af8d6d3a884468" /><Relationship Type="http://schemas.openxmlformats.org/officeDocument/2006/relationships/slide" Target="/ppt/slides/slide3.xml" Id="R85bf8be88bfe44d8" /><Relationship Type="http://schemas.openxmlformats.org/officeDocument/2006/relationships/slide" Target="/ppt/slides/slide4.xml" Id="R9afd0ef16f6d485b" /><Relationship Type="http://schemas.openxmlformats.org/officeDocument/2006/relationships/slide" Target="/ppt/slides/slide5.xml" Id="R9c148dc1a352416d" /><Relationship Type="http://schemas.openxmlformats.org/officeDocument/2006/relationships/slide" Target="/ppt/slides/slide6.xml" Id="R9d2e8435ed9c4c6c" /><Relationship Type="http://schemas.openxmlformats.org/officeDocument/2006/relationships/slide" Target="/ppt/slides/slide7.xml" Id="R18dec0c40fd64d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876c4ce4ea47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d576d97e34cb7" /><Relationship Type="http://schemas.openxmlformats.org/officeDocument/2006/relationships/theme" Target="/ppt/slideMasters/theme/theme1.xml" Id="R10eca844c0d34a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dd576d97e34c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fe733046044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e4b18ff2d4d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19bb7d7fa41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f900565754b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47250deb241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b56177275c41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a2265581a4e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BRENNHOLM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BRENNHOLM AS ble etablert [år] og holder til i Hjellestad.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129 030 248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32 975 784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18 428 564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21 285 380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294 508 625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BRENNHOLM HOLDING AS  –  50,2 %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AKITA AS  –  49,8 %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Lisbeth Sandtorv, Grimseidvegen 449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5259 Hjellestad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99 19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990 026 521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BRENNHOLM AS</a:t>
            </a:r>
          </a:p>
        </p:txBody>
      </p:sp>
    </p:spTree>
  </p:cSld>
  <p:clrMapOvr>
    <a:masterClrMapping xmlns:a="http://schemas.openxmlformats.org/drawingml/2006/main"/>
  </p:clrMapOvr>
</p:sld>
</file>