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0f6f1522eb4b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c1e1b7a29b4b11"/>
  </p:sldMasterIdLst>
  <p:sldIdLst>
    <p:sldId xmlns:r="http://schemas.openxmlformats.org/officeDocument/2006/relationships" id="256" r:id="Rced7ee9494234ead"/>
    <p:sldId xmlns:r="http://schemas.openxmlformats.org/officeDocument/2006/relationships" id="257" r:id="Rb6d8fbdf9fa44d2c"/>
    <p:sldId xmlns:r="http://schemas.openxmlformats.org/officeDocument/2006/relationships" id="258" r:id="R69e8adc720fa4f78"/>
    <p:sldId xmlns:r="http://schemas.openxmlformats.org/officeDocument/2006/relationships" id="259" r:id="Rf79d85bd4b6a4b6b"/>
    <p:sldId xmlns:r="http://schemas.openxmlformats.org/officeDocument/2006/relationships" id="260" r:id="R4749f5b723504f0c"/>
    <p:sldId xmlns:r="http://schemas.openxmlformats.org/officeDocument/2006/relationships" id="261" r:id="R7dd2f7fbcfff48d2"/>
    <p:sldId xmlns:r="http://schemas.openxmlformats.org/officeDocument/2006/relationships" id="262" r:id="R5b58bcfedaa24d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c1e1b7a29b4b11" /><Relationship Type="http://schemas.openxmlformats.org/officeDocument/2006/relationships/slide" Target="/ppt/slides/slide1.xml" Id="Rced7ee9494234ead" /><Relationship Type="http://schemas.openxmlformats.org/officeDocument/2006/relationships/slide" Target="/ppt/slides/slide2.xml" Id="Rb6d8fbdf9fa44d2c" /><Relationship Type="http://schemas.openxmlformats.org/officeDocument/2006/relationships/slide" Target="/ppt/slides/slide3.xml" Id="R69e8adc720fa4f78" /><Relationship Type="http://schemas.openxmlformats.org/officeDocument/2006/relationships/slide" Target="/ppt/slides/slide4.xml" Id="Rf79d85bd4b6a4b6b" /><Relationship Type="http://schemas.openxmlformats.org/officeDocument/2006/relationships/slide" Target="/ppt/slides/slide5.xml" Id="R4749f5b723504f0c" /><Relationship Type="http://schemas.openxmlformats.org/officeDocument/2006/relationships/slide" Target="/ppt/slides/slide6.xml" Id="R7dd2f7fbcfff48d2" /><Relationship Type="http://schemas.openxmlformats.org/officeDocument/2006/relationships/slide" Target="/ppt/slides/slide7.xml" Id="R5b58bcfedaa24d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30d13ec3f243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a105c4fdd4018" /><Relationship Type="http://schemas.openxmlformats.org/officeDocument/2006/relationships/theme" Target="/ppt/slideMasters/theme/theme1.xml" Id="R7b562f63ca414f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4a105c4fdd40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f1686302a4c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98f4f90c248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7a5fd7de84e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143c58f3640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6b6b076c548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114df784145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6cefbfcc748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EISGUL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EISGUL AS ble etablert [år] og holder til i Oppaker.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888 968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715 735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632 064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2 912 341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3 133 856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GULBRANDSEN ØYVIND SÆTRE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Valsevegen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2166 Oppaker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osg@eisgul.no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990 033 293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