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33a3359e5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25f72f88a14631"/>
  </p:sldMasterIdLst>
  <p:sldIdLst>
    <p:sldId xmlns:r="http://schemas.openxmlformats.org/officeDocument/2006/relationships" id="256" r:id="Rf6f50781bd9c461a"/>
    <p:sldId xmlns:r="http://schemas.openxmlformats.org/officeDocument/2006/relationships" id="257" r:id="R8b73953c7686428b"/>
    <p:sldId xmlns:r="http://schemas.openxmlformats.org/officeDocument/2006/relationships" id="258" r:id="R7ecc1e95c1bb428c"/>
    <p:sldId xmlns:r="http://schemas.openxmlformats.org/officeDocument/2006/relationships" id="259" r:id="R5f54cd49ed85443f"/>
    <p:sldId xmlns:r="http://schemas.openxmlformats.org/officeDocument/2006/relationships" id="260" r:id="R1cb5ef6b74b24d61"/>
    <p:sldId xmlns:r="http://schemas.openxmlformats.org/officeDocument/2006/relationships" id="261" r:id="Rc5495a5436d54a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5f72f88a14631" /><Relationship Type="http://schemas.openxmlformats.org/officeDocument/2006/relationships/slide" Target="/ppt/slides/slide1.xml" Id="Rf6f50781bd9c461a" /><Relationship Type="http://schemas.openxmlformats.org/officeDocument/2006/relationships/slide" Target="/ppt/slides/slide2.xml" Id="R8b73953c7686428b" /><Relationship Type="http://schemas.openxmlformats.org/officeDocument/2006/relationships/slide" Target="/ppt/slides/slide3.xml" Id="R7ecc1e95c1bb428c" /><Relationship Type="http://schemas.openxmlformats.org/officeDocument/2006/relationships/slide" Target="/ppt/slides/slide4.xml" Id="R5f54cd49ed85443f" /><Relationship Type="http://schemas.openxmlformats.org/officeDocument/2006/relationships/slide" Target="/ppt/slides/slide5.xml" Id="R1cb5ef6b74b24d61" /><Relationship Type="http://schemas.openxmlformats.org/officeDocument/2006/relationships/slide" Target="/ppt/slides/slide6.xml" Id="Rc5495a5436d54a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0a9a91228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4e38050be491d" /><Relationship Type="http://schemas.openxmlformats.org/officeDocument/2006/relationships/theme" Target="/ppt/slideMasters/theme/theme1.xml" Id="R79616b9a277843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4e38050be49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72a4952e646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9fd90b4874f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43aa375d2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62fb63a2a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122774d8b4c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f376ec8e2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JAHRES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 JAHRES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12 935 541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85 836 047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91 407 626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