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b428ed4a9d45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a035c304f774208"/>
  </p:sldMasterIdLst>
  <p:sldIdLst>
    <p:sldId xmlns:r="http://schemas.openxmlformats.org/officeDocument/2006/relationships" id="256" r:id="R23902e969d7747af"/>
    <p:sldId xmlns:r="http://schemas.openxmlformats.org/officeDocument/2006/relationships" id="257" r:id="Rb600f2778e414081"/>
    <p:sldId xmlns:r="http://schemas.openxmlformats.org/officeDocument/2006/relationships" id="258" r:id="R2b2da59821d34f75"/>
    <p:sldId xmlns:r="http://schemas.openxmlformats.org/officeDocument/2006/relationships" id="259" r:id="R680617173cd54c2b"/>
    <p:sldId xmlns:r="http://schemas.openxmlformats.org/officeDocument/2006/relationships" id="260" r:id="Radedf70c8cf14991"/>
    <p:sldId xmlns:r="http://schemas.openxmlformats.org/officeDocument/2006/relationships" id="261" r:id="Rdcf0adbf45d24eb5"/>
    <p:sldId xmlns:r="http://schemas.openxmlformats.org/officeDocument/2006/relationships" id="262" r:id="R5ee214a3528b42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035c304f774208" /><Relationship Type="http://schemas.openxmlformats.org/officeDocument/2006/relationships/slide" Target="/ppt/slides/slide1.xml" Id="R23902e969d7747af" /><Relationship Type="http://schemas.openxmlformats.org/officeDocument/2006/relationships/slide" Target="/ppt/slides/slide2.xml" Id="Rb600f2778e414081" /><Relationship Type="http://schemas.openxmlformats.org/officeDocument/2006/relationships/slide" Target="/ppt/slides/slide3.xml" Id="R2b2da59821d34f75" /><Relationship Type="http://schemas.openxmlformats.org/officeDocument/2006/relationships/slide" Target="/ppt/slides/slide4.xml" Id="R680617173cd54c2b" /><Relationship Type="http://schemas.openxmlformats.org/officeDocument/2006/relationships/slide" Target="/ppt/slides/slide5.xml" Id="Radedf70c8cf14991" /><Relationship Type="http://schemas.openxmlformats.org/officeDocument/2006/relationships/slide" Target="/ppt/slides/slide6.xml" Id="Rdcf0adbf45d24eb5" /><Relationship Type="http://schemas.openxmlformats.org/officeDocument/2006/relationships/slide" Target="/ppt/slides/slide7.xml" Id="R5ee214a3528b42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afa9958b6445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c22d783424b74" /><Relationship Type="http://schemas.openxmlformats.org/officeDocument/2006/relationships/theme" Target="/ppt/slideMasters/theme/theme1.xml" Id="Raf0556af241f48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9c22d783424b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47000e56f541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58d185a964e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9cea020c44d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3a29ea5404b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4d5b11ff64b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08a5edd0b48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62bfd2e0045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REVISJONS-PARTNER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REVISJONS-PARTNER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REVISJONS-PARTNER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REVISJONS-PARTNER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REVISJONS-PARTNER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REVISJONS-PARTNER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6 556 825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568 737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467 801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606 819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2 231 128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REVISJONS-PARTNER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 TERKELSEN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REVISJONS-PARTNER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Strømgaten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irene@revisjonspartner.com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www.revisjonspartner.com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990 051 461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REVISJONS-PARTNER AS</a:t>
            </a:r>
          </a:p>
        </p:txBody>
      </p:sp>
    </p:spTree>
  </p:cSld>
  <p:clrMapOvr>
    <a:masterClrMapping xmlns:a="http://schemas.openxmlformats.org/drawingml/2006/main"/>
  </p:clrMapOvr>
</p:sld>
</file>