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eac3793d8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e8d5c62ee4f50"/>
  </p:sldMasterIdLst>
  <p:sldIdLst>
    <p:sldId xmlns:r="http://schemas.openxmlformats.org/officeDocument/2006/relationships" id="256" r:id="R8ee48deb8fa24ac5"/>
    <p:sldId xmlns:r="http://schemas.openxmlformats.org/officeDocument/2006/relationships" id="257" r:id="R4eef19ff188e4186"/>
    <p:sldId xmlns:r="http://schemas.openxmlformats.org/officeDocument/2006/relationships" id="258" r:id="Ra6bc33dfd5064beb"/>
    <p:sldId xmlns:r="http://schemas.openxmlformats.org/officeDocument/2006/relationships" id="259" r:id="R1ab40c564ef24c2e"/>
    <p:sldId xmlns:r="http://schemas.openxmlformats.org/officeDocument/2006/relationships" id="260" r:id="R9f14dfcba9f04ac0"/>
    <p:sldId xmlns:r="http://schemas.openxmlformats.org/officeDocument/2006/relationships" id="261" r:id="Rc358584ffad24a30"/>
    <p:sldId xmlns:r="http://schemas.openxmlformats.org/officeDocument/2006/relationships" id="262" r:id="Rbc4694768559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e8d5c62ee4f50" /><Relationship Type="http://schemas.openxmlformats.org/officeDocument/2006/relationships/slide" Target="/ppt/slides/slide1.xml" Id="R8ee48deb8fa24ac5" /><Relationship Type="http://schemas.openxmlformats.org/officeDocument/2006/relationships/slide" Target="/ppt/slides/slide2.xml" Id="R4eef19ff188e4186" /><Relationship Type="http://schemas.openxmlformats.org/officeDocument/2006/relationships/slide" Target="/ppt/slides/slide3.xml" Id="Ra6bc33dfd5064beb" /><Relationship Type="http://schemas.openxmlformats.org/officeDocument/2006/relationships/slide" Target="/ppt/slides/slide4.xml" Id="R1ab40c564ef24c2e" /><Relationship Type="http://schemas.openxmlformats.org/officeDocument/2006/relationships/slide" Target="/ppt/slides/slide5.xml" Id="R9f14dfcba9f04ac0" /><Relationship Type="http://schemas.openxmlformats.org/officeDocument/2006/relationships/slide" Target="/ppt/slides/slide6.xml" Id="Rc358584ffad24a30" /><Relationship Type="http://schemas.openxmlformats.org/officeDocument/2006/relationships/slide" Target="/ppt/slides/slide7.xml" Id="Rbc4694768559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818d7be06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3c45eda1b4902" /><Relationship Type="http://schemas.openxmlformats.org/officeDocument/2006/relationships/theme" Target="/ppt/slideMasters/theme/theme1.xml" Id="Ree548e965022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3c45eda1b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0c6b25a69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4295b4bf5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e7bfce9d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d6c86ae50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0e5091c2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b0d207a11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d72271aa5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RÅDYRKROKEN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5 796 740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8 160 499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79 259 383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79 657 004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