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e4d43b75c142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971a940e444820"/>
  </p:sldMasterIdLst>
  <p:sldIdLst>
    <p:sldId xmlns:r="http://schemas.openxmlformats.org/officeDocument/2006/relationships" id="256" r:id="R18cc147b707b445d"/>
    <p:sldId xmlns:r="http://schemas.openxmlformats.org/officeDocument/2006/relationships" id="257" r:id="Rc00d57d9f50f47ea"/>
    <p:sldId xmlns:r="http://schemas.openxmlformats.org/officeDocument/2006/relationships" id="258" r:id="Rbebb6df02984400b"/>
    <p:sldId xmlns:r="http://schemas.openxmlformats.org/officeDocument/2006/relationships" id="259" r:id="R0ff7927fcc604d26"/>
    <p:sldId xmlns:r="http://schemas.openxmlformats.org/officeDocument/2006/relationships" id="260" r:id="Ra453fc6309d441d6"/>
    <p:sldId xmlns:r="http://schemas.openxmlformats.org/officeDocument/2006/relationships" id="261" r:id="Rf930a38fb7ce4f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71a940e444820" /><Relationship Type="http://schemas.openxmlformats.org/officeDocument/2006/relationships/slide" Target="/ppt/slides/slide1.xml" Id="R18cc147b707b445d" /><Relationship Type="http://schemas.openxmlformats.org/officeDocument/2006/relationships/slide" Target="/ppt/slides/slide2.xml" Id="Rc00d57d9f50f47ea" /><Relationship Type="http://schemas.openxmlformats.org/officeDocument/2006/relationships/slide" Target="/ppt/slides/slide3.xml" Id="Rbebb6df02984400b" /><Relationship Type="http://schemas.openxmlformats.org/officeDocument/2006/relationships/slide" Target="/ppt/slides/slide4.xml" Id="R0ff7927fcc604d26" /><Relationship Type="http://schemas.openxmlformats.org/officeDocument/2006/relationships/slide" Target="/ppt/slides/slide5.xml" Id="Ra453fc6309d441d6" /><Relationship Type="http://schemas.openxmlformats.org/officeDocument/2006/relationships/slide" Target="/ppt/slides/slide6.xml" Id="Rf930a38fb7ce4f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62c0fcd5d4c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e096f4ff44ca9" /><Relationship Type="http://schemas.openxmlformats.org/officeDocument/2006/relationships/theme" Target="/ppt/slideMasters/theme/theme1.xml" Id="Ref5f0a3c568648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1e096f4ff44c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9e68d1ad74f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55c9836e541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22edb25d24c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8ddfaebbb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1785a81734c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e9d3c73024b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INCREMENTO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INCREMENTO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616 486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22 500 701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28 421 930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76B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1464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INCREMENTO AS</a:t>
            </a:r>
          </a:p>
        </p:txBody>
      </p:sp>
    </p:spTree>
  </p:cSld>
  <p:clrMapOvr>
    <a:masterClrMapping xmlns:a="http://schemas.openxmlformats.org/drawingml/2006/main"/>
  </p:clrMapOvr>
</p:sld>
</file>