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fc44efab2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c7e8f9e544f9e"/>
  </p:sldMasterIdLst>
  <p:sldIdLst>
    <p:sldId xmlns:r="http://schemas.openxmlformats.org/officeDocument/2006/relationships" id="256" r:id="Rbdce56e7ba3a434a"/>
    <p:sldId xmlns:r="http://schemas.openxmlformats.org/officeDocument/2006/relationships" id="257" r:id="Rc6a6091d56a749f5"/>
    <p:sldId xmlns:r="http://schemas.openxmlformats.org/officeDocument/2006/relationships" id="258" r:id="Rd4d72f0680a7441a"/>
    <p:sldId xmlns:r="http://schemas.openxmlformats.org/officeDocument/2006/relationships" id="259" r:id="R2d44f458bb3348f3"/>
    <p:sldId xmlns:r="http://schemas.openxmlformats.org/officeDocument/2006/relationships" id="260" r:id="R6523c78f5c294c9b"/>
    <p:sldId xmlns:r="http://schemas.openxmlformats.org/officeDocument/2006/relationships" id="261" r:id="R4b988809bf4948da"/>
    <p:sldId xmlns:r="http://schemas.openxmlformats.org/officeDocument/2006/relationships" id="262" r:id="R4d9efa01123a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c7e8f9e544f9e" /><Relationship Type="http://schemas.openxmlformats.org/officeDocument/2006/relationships/slide" Target="/ppt/slides/slide1.xml" Id="Rbdce56e7ba3a434a" /><Relationship Type="http://schemas.openxmlformats.org/officeDocument/2006/relationships/slide" Target="/ppt/slides/slide2.xml" Id="Rc6a6091d56a749f5" /><Relationship Type="http://schemas.openxmlformats.org/officeDocument/2006/relationships/slide" Target="/ppt/slides/slide3.xml" Id="Rd4d72f0680a7441a" /><Relationship Type="http://schemas.openxmlformats.org/officeDocument/2006/relationships/slide" Target="/ppt/slides/slide4.xml" Id="R2d44f458bb3348f3" /><Relationship Type="http://schemas.openxmlformats.org/officeDocument/2006/relationships/slide" Target="/ppt/slides/slide5.xml" Id="R6523c78f5c294c9b" /><Relationship Type="http://schemas.openxmlformats.org/officeDocument/2006/relationships/slide" Target="/ppt/slides/slide6.xml" Id="R4b988809bf4948da" /><Relationship Type="http://schemas.openxmlformats.org/officeDocument/2006/relationships/slide" Target="/ppt/slides/slide7.xml" Id="R4d9efa01123a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e8383c3a9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b6249e7944d9" /><Relationship Type="http://schemas.openxmlformats.org/officeDocument/2006/relationships/theme" Target="/ppt/slideMasters/theme/theme1.xml" Id="R025830c6eb33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bb6249e79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3d5cf603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7704b613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f96fdee6c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feb1ef2c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4d5a5aec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6d263fcd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8b92271a6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