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e2281c78a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12100bbb84750"/>
  </p:sldMasterIdLst>
  <p:sldIdLst>
    <p:sldId xmlns:r="http://schemas.openxmlformats.org/officeDocument/2006/relationships" id="256" r:id="R0707820049dd49c3"/>
    <p:sldId xmlns:r="http://schemas.openxmlformats.org/officeDocument/2006/relationships" id="257" r:id="Ra222c3e5aa6f426d"/>
    <p:sldId xmlns:r="http://schemas.openxmlformats.org/officeDocument/2006/relationships" id="258" r:id="R7ae3a1205d504ff3"/>
    <p:sldId xmlns:r="http://schemas.openxmlformats.org/officeDocument/2006/relationships" id="259" r:id="R5b17f9a2a7d042d3"/>
    <p:sldId xmlns:r="http://schemas.openxmlformats.org/officeDocument/2006/relationships" id="260" r:id="Rb3de587768eb4ae0"/>
    <p:sldId xmlns:r="http://schemas.openxmlformats.org/officeDocument/2006/relationships" id="261" r:id="R427b2132f7904c9b"/>
    <p:sldId xmlns:r="http://schemas.openxmlformats.org/officeDocument/2006/relationships" id="262" r:id="R21f60016a606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12100bbb84750" /><Relationship Type="http://schemas.openxmlformats.org/officeDocument/2006/relationships/slide" Target="/ppt/slides/slide1.xml" Id="R0707820049dd49c3" /><Relationship Type="http://schemas.openxmlformats.org/officeDocument/2006/relationships/slide" Target="/ppt/slides/slide2.xml" Id="Ra222c3e5aa6f426d" /><Relationship Type="http://schemas.openxmlformats.org/officeDocument/2006/relationships/slide" Target="/ppt/slides/slide3.xml" Id="R7ae3a1205d504ff3" /><Relationship Type="http://schemas.openxmlformats.org/officeDocument/2006/relationships/slide" Target="/ppt/slides/slide4.xml" Id="R5b17f9a2a7d042d3" /><Relationship Type="http://schemas.openxmlformats.org/officeDocument/2006/relationships/slide" Target="/ppt/slides/slide5.xml" Id="Rb3de587768eb4ae0" /><Relationship Type="http://schemas.openxmlformats.org/officeDocument/2006/relationships/slide" Target="/ppt/slides/slide6.xml" Id="R427b2132f7904c9b" /><Relationship Type="http://schemas.openxmlformats.org/officeDocument/2006/relationships/slide" Target="/ppt/slides/slide7.xml" Id="R21f60016a606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2bf4849c3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8d1f9ca89480f" /><Relationship Type="http://schemas.openxmlformats.org/officeDocument/2006/relationships/theme" Target="/ppt/slideMasters/theme/theme1.xml" Id="R880ef3fc12af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8d1f9ca89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e9accc5b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224d6dc6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d5f2bb8c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c30d1621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62cdec8f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199e7a96c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eda3013f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BRAUTE ÅRDAL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