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753d8734a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918e41d5044d4"/>
  </p:sldMasterIdLst>
  <p:sldIdLst>
    <p:sldId xmlns:r="http://schemas.openxmlformats.org/officeDocument/2006/relationships" id="256" r:id="R01170e2536b34606"/>
    <p:sldId xmlns:r="http://schemas.openxmlformats.org/officeDocument/2006/relationships" id="257" r:id="R318b60f570b5420a"/>
    <p:sldId xmlns:r="http://schemas.openxmlformats.org/officeDocument/2006/relationships" id="258" r:id="R4b2948c977ee47b0"/>
    <p:sldId xmlns:r="http://schemas.openxmlformats.org/officeDocument/2006/relationships" id="259" r:id="Rd07de08f373e4bc0"/>
    <p:sldId xmlns:r="http://schemas.openxmlformats.org/officeDocument/2006/relationships" id="260" r:id="R43afb9d07f6841d5"/>
    <p:sldId xmlns:r="http://schemas.openxmlformats.org/officeDocument/2006/relationships" id="261" r:id="R6ad4f0feaaef41a5"/>
    <p:sldId xmlns:r="http://schemas.openxmlformats.org/officeDocument/2006/relationships" id="262" r:id="Reeb355d5c1dc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918e41d5044d4" /><Relationship Type="http://schemas.openxmlformats.org/officeDocument/2006/relationships/slide" Target="/ppt/slides/slide1.xml" Id="R01170e2536b34606" /><Relationship Type="http://schemas.openxmlformats.org/officeDocument/2006/relationships/slide" Target="/ppt/slides/slide2.xml" Id="R318b60f570b5420a" /><Relationship Type="http://schemas.openxmlformats.org/officeDocument/2006/relationships/slide" Target="/ppt/slides/slide3.xml" Id="R4b2948c977ee47b0" /><Relationship Type="http://schemas.openxmlformats.org/officeDocument/2006/relationships/slide" Target="/ppt/slides/slide4.xml" Id="Rd07de08f373e4bc0" /><Relationship Type="http://schemas.openxmlformats.org/officeDocument/2006/relationships/slide" Target="/ppt/slides/slide5.xml" Id="R43afb9d07f6841d5" /><Relationship Type="http://schemas.openxmlformats.org/officeDocument/2006/relationships/slide" Target="/ppt/slides/slide6.xml" Id="R6ad4f0feaaef41a5" /><Relationship Type="http://schemas.openxmlformats.org/officeDocument/2006/relationships/slide" Target="/ppt/slides/slide7.xml" Id="Reeb355d5c1dc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2e15860b4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0b8760e9047ec" /><Relationship Type="http://schemas.openxmlformats.org/officeDocument/2006/relationships/theme" Target="/ppt/slideMasters/theme/theme1.xml" Id="Rce24b494a7b4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f0b8760e90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e2b9854ee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f60c51545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8a099fd3d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ec7b07fd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eff837c43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2714009fe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259483a29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JGB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JGB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BOEHLKE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990 064 202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