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c0928d746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ff8410d0246e4"/>
  </p:sldMasterIdLst>
  <p:sldIdLst>
    <p:sldId xmlns:r="http://schemas.openxmlformats.org/officeDocument/2006/relationships" id="256" r:id="R6d7ca77a894b4af7"/>
    <p:sldId xmlns:r="http://schemas.openxmlformats.org/officeDocument/2006/relationships" id="257" r:id="R48397fdd4d544dc4"/>
    <p:sldId xmlns:r="http://schemas.openxmlformats.org/officeDocument/2006/relationships" id="258" r:id="R80490b318a1946b7"/>
    <p:sldId xmlns:r="http://schemas.openxmlformats.org/officeDocument/2006/relationships" id="259" r:id="R1a560d8ece2940b1"/>
    <p:sldId xmlns:r="http://schemas.openxmlformats.org/officeDocument/2006/relationships" id="260" r:id="Rb79ae17ab1194f8e"/>
    <p:sldId xmlns:r="http://schemas.openxmlformats.org/officeDocument/2006/relationships" id="261" r:id="R9772dd73aa834d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ff8410d0246e4" /><Relationship Type="http://schemas.openxmlformats.org/officeDocument/2006/relationships/slide" Target="/ppt/slides/slide1.xml" Id="R6d7ca77a894b4af7" /><Relationship Type="http://schemas.openxmlformats.org/officeDocument/2006/relationships/slide" Target="/ppt/slides/slide2.xml" Id="R48397fdd4d544dc4" /><Relationship Type="http://schemas.openxmlformats.org/officeDocument/2006/relationships/slide" Target="/ppt/slides/slide3.xml" Id="R80490b318a1946b7" /><Relationship Type="http://schemas.openxmlformats.org/officeDocument/2006/relationships/slide" Target="/ppt/slides/slide4.xml" Id="R1a560d8ece2940b1" /><Relationship Type="http://schemas.openxmlformats.org/officeDocument/2006/relationships/slide" Target="/ppt/slides/slide5.xml" Id="Rb79ae17ab1194f8e" /><Relationship Type="http://schemas.openxmlformats.org/officeDocument/2006/relationships/slide" Target="/ppt/slides/slide6.xml" Id="R9772dd73aa834d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387a6d66f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2cbd098934b4a" /><Relationship Type="http://schemas.openxmlformats.org/officeDocument/2006/relationships/theme" Target="/ppt/slideMasters/theme/theme1.xml" Id="R7db67d90c34d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2cbd09893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3100ff9f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965176a9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c503aefe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ce4052a4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d422e18a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05275652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182 567 550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1 377 258 222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1 404 062 184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