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fbc1895dc649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b0a6e57284030"/>
  </p:sldMasterIdLst>
  <p:sldIdLst>
    <p:sldId xmlns:r="http://schemas.openxmlformats.org/officeDocument/2006/relationships" id="256" r:id="R9ac27b6f29e34a15"/>
    <p:sldId xmlns:r="http://schemas.openxmlformats.org/officeDocument/2006/relationships" id="257" r:id="Rf9c89e12b586463b"/>
    <p:sldId xmlns:r="http://schemas.openxmlformats.org/officeDocument/2006/relationships" id="258" r:id="R914d75b1f6664703"/>
    <p:sldId xmlns:r="http://schemas.openxmlformats.org/officeDocument/2006/relationships" id="259" r:id="Re984d407ccc742eb"/>
    <p:sldId xmlns:r="http://schemas.openxmlformats.org/officeDocument/2006/relationships" id="260" r:id="R676c062ca3a34bd4"/>
    <p:sldId xmlns:r="http://schemas.openxmlformats.org/officeDocument/2006/relationships" id="261" r:id="Rf1dec456691e4d50"/>
    <p:sldId xmlns:r="http://schemas.openxmlformats.org/officeDocument/2006/relationships" id="262" r:id="Rb3cc81aad5eb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b0a6e57284030" /><Relationship Type="http://schemas.openxmlformats.org/officeDocument/2006/relationships/slide" Target="/ppt/slides/slide1.xml" Id="R9ac27b6f29e34a15" /><Relationship Type="http://schemas.openxmlformats.org/officeDocument/2006/relationships/slide" Target="/ppt/slides/slide2.xml" Id="Rf9c89e12b586463b" /><Relationship Type="http://schemas.openxmlformats.org/officeDocument/2006/relationships/slide" Target="/ppt/slides/slide3.xml" Id="R914d75b1f6664703" /><Relationship Type="http://schemas.openxmlformats.org/officeDocument/2006/relationships/slide" Target="/ppt/slides/slide4.xml" Id="Re984d407ccc742eb" /><Relationship Type="http://schemas.openxmlformats.org/officeDocument/2006/relationships/slide" Target="/ppt/slides/slide5.xml" Id="R676c062ca3a34bd4" /><Relationship Type="http://schemas.openxmlformats.org/officeDocument/2006/relationships/slide" Target="/ppt/slides/slide6.xml" Id="Rf1dec456691e4d50" /><Relationship Type="http://schemas.openxmlformats.org/officeDocument/2006/relationships/slide" Target="/ppt/slides/slide7.xml" Id="Rb3cc81aad5eb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79a6106b934c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fd5a82920478d" /><Relationship Type="http://schemas.openxmlformats.org/officeDocument/2006/relationships/theme" Target="/ppt/slideMasters/theme/theme1.xml" Id="R8ba78a3b151245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4fd5a8292047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410f53543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523db441945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72dba91e647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897e81fc142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bd13d625440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815f85edd47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0c9ad985c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JAS NORDIC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JAS NORDIC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17 748 743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17 778 410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AVLØYP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Sagstadvegen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5919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ja@itvison.no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990 138 575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JAS NORDIC AS</a:t>
            </a:r>
          </a:p>
        </p:txBody>
      </p:sp>
    </p:spTree>
  </p:cSld>
  <p:clrMapOvr>
    <a:masterClrMapping xmlns:a="http://schemas.openxmlformats.org/drawingml/2006/main"/>
  </p:clrMapOvr>
</p:sld>
</file>