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524348a36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237cc8d0e940ac"/>
  </p:sldMasterIdLst>
  <p:sldIdLst>
    <p:sldId xmlns:r="http://schemas.openxmlformats.org/officeDocument/2006/relationships" id="256" r:id="R794f9c2bb5844116"/>
    <p:sldId xmlns:r="http://schemas.openxmlformats.org/officeDocument/2006/relationships" id="257" r:id="R4e263f88ab874550"/>
    <p:sldId xmlns:r="http://schemas.openxmlformats.org/officeDocument/2006/relationships" id="258" r:id="Rae331410172e4a40"/>
    <p:sldId xmlns:r="http://schemas.openxmlformats.org/officeDocument/2006/relationships" id="259" r:id="R3adedad88de94fab"/>
    <p:sldId xmlns:r="http://schemas.openxmlformats.org/officeDocument/2006/relationships" id="260" r:id="Rcb636ff1ee7844ba"/>
    <p:sldId xmlns:r="http://schemas.openxmlformats.org/officeDocument/2006/relationships" id="261" r:id="Rb8e8509aeb7c4fdb"/>
    <p:sldId xmlns:r="http://schemas.openxmlformats.org/officeDocument/2006/relationships" id="262" r:id="R25ea8e8a97f2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37cc8d0e940ac" /><Relationship Type="http://schemas.openxmlformats.org/officeDocument/2006/relationships/slide" Target="/ppt/slides/slide1.xml" Id="R794f9c2bb5844116" /><Relationship Type="http://schemas.openxmlformats.org/officeDocument/2006/relationships/slide" Target="/ppt/slides/slide2.xml" Id="R4e263f88ab874550" /><Relationship Type="http://schemas.openxmlformats.org/officeDocument/2006/relationships/slide" Target="/ppt/slides/slide3.xml" Id="Rae331410172e4a40" /><Relationship Type="http://schemas.openxmlformats.org/officeDocument/2006/relationships/slide" Target="/ppt/slides/slide4.xml" Id="R3adedad88de94fab" /><Relationship Type="http://schemas.openxmlformats.org/officeDocument/2006/relationships/slide" Target="/ppt/slides/slide5.xml" Id="Rcb636ff1ee7844ba" /><Relationship Type="http://schemas.openxmlformats.org/officeDocument/2006/relationships/slide" Target="/ppt/slides/slide6.xml" Id="Rb8e8509aeb7c4fdb" /><Relationship Type="http://schemas.openxmlformats.org/officeDocument/2006/relationships/slide" Target="/ppt/slides/slide7.xml" Id="R25ea8e8a97f2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605b6587d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cda653c1e4b74" /><Relationship Type="http://schemas.openxmlformats.org/officeDocument/2006/relationships/theme" Target="/ppt/slideMasters/theme/theme1.xml" Id="Recd545871b99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cda653c1e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01a09721d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e58eec5d6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65ed2d2e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64a2924fd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5a40226e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cbeca8749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3d4f3b69e49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MONINA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MONINA MARKETING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18 188 353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18 782 579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ADOLFSEN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990 138 737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MONINA MARKETING AS</a:t>
            </a:r>
          </a:p>
        </p:txBody>
      </p:sp>
    </p:spTree>
  </p:cSld>
  <p:clrMapOvr>
    <a:masterClrMapping xmlns:a="http://schemas.openxmlformats.org/drawingml/2006/main"/>
  </p:clrMapOvr>
</p:sld>
</file>