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512c5df864e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d68ff08b02497b"/>
  </p:sldMasterIdLst>
  <p:sldIdLst>
    <p:sldId xmlns:r="http://schemas.openxmlformats.org/officeDocument/2006/relationships" id="256" r:id="R03db200156b149a2"/>
    <p:sldId xmlns:r="http://schemas.openxmlformats.org/officeDocument/2006/relationships" id="257" r:id="R431a032906264685"/>
    <p:sldId xmlns:r="http://schemas.openxmlformats.org/officeDocument/2006/relationships" id="258" r:id="Rafe0ab2811c04bc0"/>
    <p:sldId xmlns:r="http://schemas.openxmlformats.org/officeDocument/2006/relationships" id="259" r:id="R792bcc8f13864a3c"/>
    <p:sldId xmlns:r="http://schemas.openxmlformats.org/officeDocument/2006/relationships" id="260" r:id="R8f60d79a83db422f"/>
    <p:sldId xmlns:r="http://schemas.openxmlformats.org/officeDocument/2006/relationships" id="261" r:id="R890d01a98aa54c0c"/>
    <p:sldId xmlns:r="http://schemas.openxmlformats.org/officeDocument/2006/relationships" id="262" r:id="Rad73e588947c46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d68ff08b02497b" /><Relationship Type="http://schemas.openxmlformats.org/officeDocument/2006/relationships/slide" Target="/ppt/slides/slide1.xml" Id="R03db200156b149a2" /><Relationship Type="http://schemas.openxmlformats.org/officeDocument/2006/relationships/slide" Target="/ppt/slides/slide2.xml" Id="R431a032906264685" /><Relationship Type="http://schemas.openxmlformats.org/officeDocument/2006/relationships/slide" Target="/ppt/slides/slide3.xml" Id="Rafe0ab2811c04bc0" /><Relationship Type="http://schemas.openxmlformats.org/officeDocument/2006/relationships/slide" Target="/ppt/slides/slide4.xml" Id="R792bcc8f13864a3c" /><Relationship Type="http://schemas.openxmlformats.org/officeDocument/2006/relationships/slide" Target="/ppt/slides/slide5.xml" Id="R8f60d79a83db422f" /><Relationship Type="http://schemas.openxmlformats.org/officeDocument/2006/relationships/slide" Target="/ppt/slides/slide6.xml" Id="R890d01a98aa54c0c" /><Relationship Type="http://schemas.openxmlformats.org/officeDocument/2006/relationships/slide" Target="/ppt/slides/slide7.xml" Id="Rad73e588947c46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97468c7c646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bda562af14d5e" /><Relationship Type="http://schemas.openxmlformats.org/officeDocument/2006/relationships/theme" Target="/ppt/slideMasters/theme/theme1.xml" Id="R7e5cb1035d5449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4bda562af14d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fa6ba732e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b57a7035c4f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6e1f9dd1847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f4628083446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6d10b6b764b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6ac3b931d4c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21245bb434d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OLEKA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−249 376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10 138 094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43 199 023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44 946 052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ERLEND VORMELAND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Snekkerstuveien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20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ole.erlend@vormeland.no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990 193 770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OLEKA AS</a:t>
            </a:r>
          </a:p>
        </p:txBody>
      </p:sp>
    </p:spTree>
  </p:cSld>
  <p:clrMapOvr>
    <a:masterClrMapping xmlns:a="http://schemas.openxmlformats.org/drawingml/2006/main"/>
  </p:clrMapOvr>
</p:sld>
</file>