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c6a8267a0743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3b2f7d29a741a7"/>
  </p:sldMasterIdLst>
  <p:sldIdLst>
    <p:sldId xmlns:r="http://schemas.openxmlformats.org/officeDocument/2006/relationships" id="256" r:id="Rb7cb41c9c77e4067"/>
    <p:sldId xmlns:r="http://schemas.openxmlformats.org/officeDocument/2006/relationships" id="257" r:id="R5b1138cdd88d4083"/>
    <p:sldId xmlns:r="http://schemas.openxmlformats.org/officeDocument/2006/relationships" id="258" r:id="Rbf71b59881594710"/>
    <p:sldId xmlns:r="http://schemas.openxmlformats.org/officeDocument/2006/relationships" id="259" r:id="R06766e8be8d6451b"/>
    <p:sldId xmlns:r="http://schemas.openxmlformats.org/officeDocument/2006/relationships" id="260" r:id="R655cd772aeb043d6"/>
    <p:sldId xmlns:r="http://schemas.openxmlformats.org/officeDocument/2006/relationships" id="261" r:id="R8202519392bc405b"/>
    <p:sldId xmlns:r="http://schemas.openxmlformats.org/officeDocument/2006/relationships" id="262" r:id="R3781b9763a8041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3b2f7d29a741a7" /><Relationship Type="http://schemas.openxmlformats.org/officeDocument/2006/relationships/slide" Target="/ppt/slides/slide1.xml" Id="Rb7cb41c9c77e4067" /><Relationship Type="http://schemas.openxmlformats.org/officeDocument/2006/relationships/slide" Target="/ppt/slides/slide2.xml" Id="R5b1138cdd88d4083" /><Relationship Type="http://schemas.openxmlformats.org/officeDocument/2006/relationships/slide" Target="/ppt/slides/slide3.xml" Id="Rbf71b59881594710" /><Relationship Type="http://schemas.openxmlformats.org/officeDocument/2006/relationships/slide" Target="/ppt/slides/slide4.xml" Id="R06766e8be8d6451b" /><Relationship Type="http://schemas.openxmlformats.org/officeDocument/2006/relationships/slide" Target="/ppt/slides/slide5.xml" Id="R655cd772aeb043d6" /><Relationship Type="http://schemas.openxmlformats.org/officeDocument/2006/relationships/slide" Target="/ppt/slides/slide6.xml" Id="R8202519392bc405b" /><Relationship Type="http://schemas.openxmlformats.org/officeDocument/2006/relationships/slide" Target="/ppt/slides/slide7.xml" Id="R3781b9763a8041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a75bfb7d9a43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b65c30a1344fb" /><Relationship Type="http://schemas.openxmlformats.org/officeDocument/2006/relationships/theme" Target="/ppt/slideMasters/theme/theme1.xml" Id="Raba67eb1d33f41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eb65c30a1344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7c85f09b44c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10c7a4b2b43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f891bb5f64d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1506a0f2740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fefd8ae894e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7b055cde24c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8fd0a44924a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OTCB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OTCB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OTCB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OTCB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OTCB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OTCB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8 528 306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39 170 273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41 269 909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OTCB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ARVID BRØNMO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OTCB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Lies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92 21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990 200 351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OTCB AS</a:t>
            </a:r>
          </a:p>
        </p:txBody>
      </p:sp>
    </p:spTree>
  </p:cSld>
  <p:clrMapOvr>
    <a:masterClrMapping xmlns:a="http://schemas.openxmlformats.org/drawingml/2006/main"/>
  </p:clrMapOvr>
</p:sld>
</file>