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164fcf893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e3edd135445be"/>
  </p:sldMasterIdLst>
  <p:sldIdLst>
    <p:sldId xmlns:r="http://schemas.openxmlformats.org/officeDocument/2006/relationships" id="256" r:id="Reb3b16de50744d9d"/>
    <p:sldId xmlns:r="http://schemas.openxmlformats.org/officeDocument/2006/relationships" id="257" r:id="Ra2ea5ee3e78845da"/>
    <p:sldId xmlns:r="http://schemas.openxmlformats.org/officeDocument/2006/relationships" id="258" r:id="Rb8b95c97945b451b"/>
    <p:sldId xmlns:r="http://schemas.openxmlformats.org/officeDocument/2006/relationships" id="259" r:id="R69869c75a53f4d9f"/>
    <p:sldId xmlns:r="http://schemas.openxmlformats.org/officeDocument/2006/relationships" id="260" r:id="R9b6927c40b6944bd"/>
    <p:sldId xmlns:r="http://schemas.openxmlformats.org/officeDocument/2006/relationships" id="261" r:id="R944b368035c5450c"/>
    <p:sldId xmlns:r="http://schemas.openxmlformats.org/officeDocument/2006/relationships" id="262" r:id="Rea9b8cf4084b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e3edd135445be" /><Relationship Type="http://schemas.openxmlformats.org/officeDocument/2006/relationships/slide" Target="/ppt/slides/slide1.xml" Id="Reb3b16de50744d9d" /><Relationship Type="http://schemas.openxmlformats.org/officeDocument/2006/relationships/slide" Target="/ppt/slides/slide2.xml" Id="Ra2ea5ee3e78845da" /><Relationship Type="http://schemas.openxmlformats.org/officeDocument/2006/relationships/slide" Target="/ppt/slides/slide3.xml" Id="Rb8b95c97945b451b" /><Relationship Type="http://schemas.openxmlformats.org/officeDocument/2006/relationships/slide" Target="/ppt/slides/slide4.xml" Id="R69869c75a53f4d9f" /><Relationship Type="http://schemas.openxmlformats.org/officeDocument/2006/relationships/slide" Target="/ppt/slides/slide5.xml" Id="R9b6927c40b6944bd" /><Relationship Type="http://schemas.openxmlformats.org/officeDocument/2006/relationships/slide" Target="/ppt/slides/slide6.xml" Id="R944b368035c5450c" /><Relationship Type="http://schemas.openxmlformats.org/officeDocument/2006/relationships/slide" Target="/ppt/slides/slide7.xml" Id="Rea9b8cf4084b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dc40afa99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0c4b25a047d8" /><Relationship Type="http://schemas.openxmlformats.org/officeDocument/2006/relationships/theme" Target="/ppt/slideMasters/theme/theme1.xml" Id="R214cb37c3814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f0c4b25a0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4dec4f15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8e46befc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54b64cffa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d3d76b860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ae91173f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3ae54645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b2cfc2a2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97 32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990 214 263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