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e6d335d48843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e35ec8ded24654"/>
  </p:sldMasterIdLst>
  <p:sldIdLst>
    <p:sldId xmlns:r="http://schemas.openxmlformats.org/officeDocument/2006/relationships" id="256" r:id="R046dbc2c869345f5"/>
    <p:sldId xmlns:r="http://schemas.openxmlformats.org/officeDocument/2006/relationships" id="257" r:id="R4facad3595ad46d6"/>
    <p:sldId xmlns:r="http://schemas.openxmlformats.org/officeDocument/2006/relationships" id="258" r:id="R0e8f06dfc2da4f5c"/>
    <p:sldId xmlns:r="http://schemas.openxmlformats.org/officeDocument/2006/relationships" id="259" r:id="R5cf6a0a7829d4008"/>
    <p:sldId xmlns:r="http://schemas.openxmlformats.org/officeDocument/2006/relationships" id="260" r:id="R7e84607fffcb402a"/>
    <p:sldId xmlns:r="http://schemas.openxmlformats.org/officeDocument/2006/relationships" id="261" r:id="R612f47c92cb74155"/>
    <p:sldId xmlns:r="http://schemas.openxmlformats.org/officeDocument/2006/relationships" id="262" r:id="R1d87b28380e346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e35ec8ded24654" /><Relationship Type="http://schemas.openxmlformats.org/officeDocument/2006/relationships/slide" Target="/ppt/slides/slide1.xml" Id="R046dbc2c869345f5" /><Relationship Type="http://schemas.openxmlformats.org/officeDocument/2006/relationships/slide" Target="/ppt/slides/slide2.xml" Id="R4facad3595ad46d6" /><Relationship Type="http://schemas.openxmlformats.org/officeDocument/2006/relationships/slide" Target="/ppt/slides/slide3.xml" Id="R0e8f06dfc2da4f5c" /><Relationship Type="http://schemas.openxmlformats.org/officeDocument/2006/relationships/slide" Target="/ppt/slides/slide4.xml" Id="R5cf6a0a7829d4008" /><Relationship Type="http://schemas.openxmlformats.org/officeDocument/2006/relationships/slide" Target="/ppt/slides/slide5.xml" Id="R7e84607fffcb402a" /><Relationship Type="http://schemas.openxmlformats.org/officeDocument/2006/relationships/slide" Target="/ppt/slides/slide6.xml" Id="R612f47c92cb74155" /><Relationship Type="http://schemas.openxmlformats.org/officeDocument/2006/relationships/slide" Target="/ppt/slides/slide7.xml" Id="R1d87b28380e346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36a1e2346f48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134fce5cc4a91" /><Relationship Type="http://schemas.openxmlformats.org/officeDocument/2006/relationships/theme" Target="/ppt/slideMasters/theme/theme1.xml" Id="R47e8f56dbc7141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4134fce5cc4a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69912b62d43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8aeb490b343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9ef2cf98347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bc2cd210f42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513e2eb8944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fad265e8844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afaf07b3e48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GILLI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GILLI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757 150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556 986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1 127 182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5 841 150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11 581 662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TOR-KRISTIAN GILSTAD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 Mærks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990 220 530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GILLI INVEST AS</a:t>
            </a:r>
          </a:p>
        </p:txBody>
      </p:sp>
    </p:spTree>
  </p:cSld>
  <p:clrMapOvr>
    <a:masterClrMapping xmlns:a="http://schemas.openxmlformats.org/drawingml/2006/main"/>
  </p:clrMapOvr>
</p:sld>
</file>