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972bb420b3540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be9726d8af4b62"/>
  </p:sldMasterIdLst>
  <p:sldIdLst>
    <p:sldId xmlns:r="http://schemas.openxmlformats.org/officeDocument/2006/relationships" id="256" r:id="Ra22c366be9bf4943"/>
    <p:sldId xmlns:r="http://schemas.openxmlformats.org/officeDocument/2006/relationships" id="257" r:id="R2347a9ce15ab4a6e"/>
    <p:sldId xmlns:r="http://schemas.openxmlformats.org/officeDocument/2006/relationships" id="258" r:id="Re014dc9bdd6047e3"/>
    <p:sldId xmlns:r="http://schemas.openxmlformats.org/officeDocument/2006/relationships" id="259" r:id="R369f7a3d7a7545da"/>
    <p:sldId xmlns:r="http://schemas.openxmlformats.org/officeDocument/2006/relationships" id="260" r:id="R7bda7f1af95b4587"/>
    <p:sldId xmlns:r="http://schemas.openxmlformats.org/officeDocument/2006/relationships" id="261" r:id="Re34eb4187495484a"/>
    <p:sldId xmlns:r="http://schemas.openxmlformats.org/officeDocument/2006/relationships" id="262" r:id="Rbb324198f5c845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be9726d8af4b62" /><Relationship Type="http://schemas.openxmlformats.org/officeDocument/2006/relationships/slide" Target="/ppt/slides/slide1.xml" Id="Ra22c366be9bf4943" /><Relationship Type="http://schemas.openxmlformats.org/officeDocument/2006/relationships/slide" Target="/ppt/slides/slide2.xml" Id="R2347a9ce15ab4a6e" /><Relationship Type="http://schemas.openxmlformats.org/officeDocument/2006/relationships/slide" Target="/ppt/slides/slide3.xml" Id="Re014dc9bdd6047e3" /><Relationship Type="http://schemas.openxmlformats.org/officeDocument/2006/relationships/slide" Target="/ppt/slides/slide4.xml" Id="R369f7a3d7a7545da" /><Relationship Type="http://schemas.openxmlformats.org/officeDocument/2006/relationships/slide" Target="/ppt/slides/slide5.xml" Id="R7bda7f1af95b4587" /><Relationship Type="http://schemas.openxmlformats.org/officeDocument/2006/relationships/slide" Target="/ppt/slides/slide6.xml" Id="Re34eb4187495484a" /><Relationship Type="http://schemas.openxmlformats.org/officeDocument/2006/relationships/slide" Target="/ppt/slides/slide7.xml" Id="Rbb324198f5c845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7eb6fa3dcf4cd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5da2ae8c5643ba" /><Relationship Type="http://schemas.openxmlformats.org/officeDocument/2006/relationships/theme" Target="/ppt/slideMasters/theme/theme1.xml" Id="Ra4b9a36840cb450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5da2ae8c5643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5df99b9e1c48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e5a4112f204ad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3a4cf812f649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a8cdabe24947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a6dd3abb5944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245983388e4a2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0b1e00a41647d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MIKKEL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MIKKEL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MIKKEL AS ble etablert [år] og holder til i Hagan.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MIKKEL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MIKKEL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MIKKEL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−419 113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−6 286 513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34 529 499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34 694 751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MIKKEL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MIKKEL GILL  –  99,9 %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PETTER GILL  –  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MIKKEL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Masteveien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1481 Hagan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990 222 967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MIKKEL AS</a:t>
            </a:r>
          </a:p>
        </p:txBody>
      </p:sp>
    </p:spTree>
  </p:cSld>
  <p:clrMapOvr>
    <a:masterClrMapping xmlns:a="http://schemas.openxmlformats.org/drawingml/2006/main"/>
  </p:clrMapOvr>
</p:sld>
</file>