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83785f770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69381da104ad9"/>
  </p:sldMasterIdLst>
  <p:sldIdLst>
    <p:sldId xmlns:r="http://schemas.openxmlformats.org/officeDocument/2006/relationships" id="256" r:id="Rec9c371d7dd7419f"/>
    <p:sldId xmlns:r="http://schemas.openxmlformats.org/officeDocument/2006/relationships" id="257" r:id="R2052ccbf8bcd4e54"/>
    <p:sldId xmlns:r="http://schemas.openxmlformats.org/officeDocument/2006/relationships" id="258" r:id="R4cc62abcc4be42be"/>
    <p:sldId xmlns:r="http://schemas.openxmlformats.org/officeDocument/2006/relationships" id="259" r:id="Rb56b4a0694944d01"/>
    <p:sldId xmlns:r="http://schemas.openxmlformats.org/officeDocument/2006/relationships" id="260" r:id="Rdcb12608f2754344"/>
    <p:sldId xmlns:r="http://schemas.openxmlformats.org/officeDocument/2006/relationships" id="261" r:id="Rc7df1f73804a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69381da104ad9" /><Relationship Type="http://schemas.openxmlformats.org/officeDocument/2006/relationships/slide" Target="/ppt/slides/slide1.xml" Id="Rec9c371d7dd7419f" /><Relationship Type="http://schemas.openxmlformats.org/officeDocument/2006/relationships/slide" Target="/ppt/slides/slide2.xml" Id="R2052ccbf8bcd4e54" /><Relationship Type="http://schemas.openxmlformats.org/officeDocument/2006/relationships/slide" Target="/ppt/slides/slide3.xml" Id="R4cc62abcc4be42be" /><Relationship Type="http://schemas.openxmlformats.org/officeDocument/2006/relationships/slide" Target="/ppt/slides/slide4.xml" Id="Rb56b4a0694944d01" /><Relationship Type="http://schemas.openxmlformats.org/officeDocument/2006/relationships/slide" Target="/ppt/slides/slide5.xml" Id="Rdcb12608f2754344" /><Relationship Type="http://schemas.openxmlformats.org/officeDocument/2006/relationships/slide" Target="/ppt/slides/slide6.xml" Id="Rc7df1f73804a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8c37d78b3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8bd9b24e4b87" /><Relationship Type="http://schemas.openxmlformats.org/officeDocument/2006/relationships/theme" Target="/ppt/slideMasters/theme/theme1.xml" Id="Rf6181a0c74aa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68bd9b24e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af6b74c6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c8e7d29f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a95c689f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c42eca6c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8655700a4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48c0c4bb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CHRISFAM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11 405 721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205, Bjergsted Terrasse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13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tch@avito.no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