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a7ad435e6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a5e1037f814b42"/>
  </p:sldMasterIdLst>
  <p:sldIdLst>
    <p:sldId xmlns:r="http://schemas.openxmlformats.org/officeDocument/2006/relationships" id="256" r:id="Re04197c179a249d4"/>
    <p:sldId xmlns:r="http://schemas.openxmlformats.org/officeDocument/2006/relationships" id="257" r:id="Rc886270b5ee54565"/>
    <p:sldId xmlns:r="http://schemas.openxmlformats.org/officeDocument/2006/relationships" id="258" r:id="R40635a9e364d4de4"/>
    <p:sldId xmlns:r="http://schemas.openxmlformats.org/officeDocument/2006/relationships" id="259" r:id="R9634fe057e214720"/>
    <p:sldId xmlns:r="http://schemas.openxmlformats.org/officeDocument/2006/relationships" id="260" r:id="R2267790bcf7047ec"/>
    <p:sldId xmlns:r="http://schemas.openxmlformats.org/officeDocument/2006/relationships" id="261" r:id="R2967c0ae86934efe"/>
    <p:sldId xmlns:r="http://schemas.openxmlformats.org/officeDocument/2006/relationships" id="262" r:id="R538a6e6e28c944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5e1037f814b42" /><Relationship Type="http://schemas.openxmlformats.org/officeDocument/2006/relationships/slide" Target="/ppt/slides/slide1.xml" Id="Re04197c179a249d4" /><Relationship Type="http://schemas.openxmlformats.org/officeDocument/2006/relationships/slide" Target="/ppt/slides/slide2.xml" Id="Rc886270b5ee54565" /><Relationship Type="http://schemas.openxmlformats.org/officeDocument/2006/relationships/slide" Target="/ppt/slides/slide3.xml" Id="R40635a9e364d4de4" /><Relationship Type="http://schemas.openxmlformats.org/officeDocument/2006/relationships/slide" Target="/ppt/slides/slide4.xml" Id="R9634fe057e214720" /><Relationship Type="http://schemas.openxmlformats.org/officeDocument/2006/relationships/slide" Target="/ppt/slides/slide5.xml" Id="R2267790bcf7047ec" /><Relationship Type="http://schemas.openxmlformats.org/officeDocument/2006/relationships/slide" Target="/ppt/slides/slide6.xml" Id="R2967c0ae86934efe" /><Relationship Type="http://schemas.openxmlformats.org/officeDocument/2006/relationships/slide" Target="/ppt/slides/slide7.xml" Id="R538a6e6e28c944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a4e7359c442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427eb583041f5" /><Relationship Type="http://schemas.openxmlformats.org/officeDocument/2006/relationships/theme" Target="/ppt/slideMasters/theme/theme1.xml" Id="Rd7c964b22baa40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9427eb5830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e8ba4fc9a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56652448e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ee3ed48dc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5184e5c82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b65ea2a2d46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5bc8d0ead4f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393e43212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SKYBIRD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5 534 150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EIRIK EGGAN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EGGAN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