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0f715a24a4e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6bb89c4194fae"/>
  </p:sldMasterIdLst>
  <p:sldIdLst>
    <p:sldId xmlns:r="http://schemas.openxmlformats.org/officeDocument/2006/relationships" id="256" r:id="R516019bd58ed4c27"/>
    <p:sldId xmlns:r="http://schemas.openxmlformats.org/officeDocument/2006/relationships" id="257" r:id="Ra49da740542143ce"/>
    <p:sldId xmlns:r="http://schemas.openxmlformats.org/officeDocument/2006/relationships" id="258" r:id="R8d470064315a4e38"/>
    <p:sldId xmlns:r="http://schemas.openxmlformats.org/officeDocument/2006/relationships" id="259" r:id="R144646086e164943"/>
    <p:sldId xmlns:r="http://schemas.openxmlformats.org/officeDocument/2006/relationships" id="260" r:id="Rd778786987ef47c4"/>
    <p:sldId xmlns:r="http://schemas.openxmlformats.org/officeDocument/2006/relationships" id="261" r:id="R3e88a8d27bee428d"/>
    <p:sldId xmlns:r="http://schemas.openxmlformats.org/officeDocument/2006/relationships" id="262" r:id="Rc2bb237fea914b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6bb89c4194fae" /><Relationship Type="http://schemas.openxmlformats.org/officeDocument/2006/relationships/slide" Target="/ppt/slides/slide1.xml" Id="R516019bd58ed4c27" /><Relationship Type="http://schemas.openxmlformats.org/officeDocument/2006/relationships/slide" Target="/ppt/slides/slide2.xml" Id="Ra49da740542143ce" /><Relationship Type="http://schemas.openxmlformats.org/officeDocument/2006/relationships/slide" Target="/ppt/slides/slide3.xml" Id="R8d470064315a4e38" /><Relationship Type="http://schemas.openxmlformats.org/officeDocument/2006/relationships/slide" Target="/ppt/slides/slide4.xml" Id="R144646086e164943" /><Relationship Type="http://schemas.openxmlformats.org/officeDocument/2006/relationships/slide" Target="/ppt/slides/slide5.xml" Id="Rd778786987ef47c4" /><Relationship Type="http://schemas.openxmlformats.org/officeDocument/2006/relationships/slide" Target="/ppt/slides/slide6.xml" Id="R3e88a8d27bee428d" /><Relationship Type="http://schemas.openxmlformats.org/officeDocument/2006/relationships/slide" Target="/ppt/slides/slide7.xml" Id="Rc2bb237fea914b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f18ce9aee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0c1a88f274276" /><Relationship Type="http://schemas.openxmlformats.org/officeDocument/2006/relationships/theme" Target="/ppt/slideMasters/theme/theme1.xml" Id="Rc07df9d3301842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30c1a88f2742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44b5b6144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cf8d811c04e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70c1bc34f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d6a0e55e145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9ebe7d678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3300b4f2942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fe427f50440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 SOLHEIM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6 046 337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6 113 069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990 243 859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