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708967153e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cfc6097f424e80"/>
  </p:sldMasterIdLst>
  <p:sldIdLst>
    <p:sldId xmlns:r="http://schemas.openxmlformats.org/officeDocument/2006/relationships" id="256" r:id="Ra9d0ec0b51de48c2"/>
    <p:sldId xmlns:r="http://schemas.openxmlformats.org/officeDocument/2006/relationships" id="257" r:id="R9514dc3aa47f493e"/>
    <p:sldId xmlns:r="http://schemas.openxmlformats.org/officeDocument/2006/relationships" id="258" r:id="R4a59ad7f35be4e3a"/>
    <p:sldId xmlns:r="http://schemas.openxmlformats.org/officeDocument/2006/relationships" id="259" r:id="R928e554c259649a3"/>
    <p:sldId xmlns:r="http://schemas.openxmlformats.org/officeDocument/2006/relationships" id="260" r:id="Rdebf7ee136e14c7f"/>
    <p:sldId xmlns:r="http://schemas.openxmlformats.org/officeDocument/2006/relationships" id="261" r:id="R780d45f90b1e4f12"/>
    <p:sldId xmlns:r="http://schemas.openxmlformats.org/officeDocument/2006/relationships" id="262" r:id="Rcfddf9dd1ec3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fc6097f424e80" /><Relationship Type="http://schemas.openxmlformats.org/officeDocument/2006/relationships/slide" Target="/ppt/slides/slide1.xml" Id="Ra9d0ec0b51de48c2" /><Relationship Type="http://schemas.openxmlformats.org/officeDocument/2006/relationships/slide" Target="/ppt/slides/slide2.xml" Id="R9514dc3aa47f493e" /><Relationship Type="http://schemas.openxmlformats.org/officeDocument/2006/relationships/slide" Target="/ppt/slides/slide3.xml" Id="R4a59ad7f35be4e3a" /><Relationship Type="http://schemas.openxmlformats.org/officeDocument/2006/relationships/slide" Target="/ppt/slides/slide4.xml" Id="R928e554c259649a3" /><Relationship Type="http://schemas.openxmlformats.org/officeDocument/2006/relationships/slide" Target="/ppt/slides/slide5.xml" Id="Rdebf7ee136e14c7f" /><Relationship Type="http://schemas.openxmlformats.org/officeDocument/2006/relationships/slide" Target="/ppt/slides/slide6.xml" Id="R780d45f90b1e4f12" /><Relationship Type="http://schemas.openxmlformats.org/officeDocument/2006/relationships/slide" Target="/ppt/slides/slide7.xml" Id="Rcfddf9dd1ec3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47f88c976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bb353b2e2405c" /><Relationship Type="http://schemas.openxmlformats.org/officeDocument/2006/relationships/theme" Target="/ppt/slideMasters/theme/theme1.xml" Id="Rf065ebf3e49942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ebb353b2e240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217bb0b6a49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0e1dc7e0641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852b077154a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33fcc75c0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a584fe7d141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7add4dbd040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56c4b6f6f43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RESULTATFOKUS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RESULTATFOKUS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15 812 539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16 353 333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Thor Edvard Mathisen, Øvre Bøkeligate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990 246 483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RESULTATFOKUS AS</a:t>
            </a:r>
          </a:p>
        </p:txBody>
      </p:sp>
    </p:spTree>
  </p:cSld>
  <p:clrMapOvr>
    <a:masterClrMapping xmlns:a="http://schemas.openxmlformats.org/drawingml/2006/main"/>
  </p:clrMapOvr>
</p:sld>
</file>