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fa539e694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811befb414173"/>
  </p:sldMasterIdLst>
  <p:sldIdLst>
    <p:sldId xmlns:r="http://schemas.openxmlformats.org/officeDocument/2006/relationships" id="256" r:id="R24a91688a5394f4d"/>
    <p:sldId xmlns:r="http://schemas.openxmlformats.org/officeDocument/2006/relationships" id="257" r:id="Rf623da513f234e14"/>
    <p:sldId xmlns:r="http://schemas.openxmlformats.org/officeDocument/2006/relationships" id="258" r:id="R3ed06fabcc1b40db"/>
    <p:sldId xmlns:r="http://schemas.openxmlformats.org/officeDocument/2006/relationships" id="259" r:id="Rc7c7e532fed84a4a"/>
    <p:sldId xmlns:r="http://schemas.openxmlformats.org/officeDocument/2006/relationships" id="260" r:id="R6a58b83858bb49dc"/>
    <p:sldId xmlns:r="http://schemas.openxmlformats.org/officeDocument/2006/relationships" id="261" r:id="Rad46c1b21fea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811befb414173" /><Relationship Type="http://schemas.openxmlformats.org/officeDocument/2006/relationships/slide" Target="/ppt/slides/slide1.xml" Id="R24a91688a5394f4d" /><Relationship Type="http://schemas.openxmlformats.org/officeDocument/2006/relationships/slide" Target="/ppt/slides/slide2.xml" Id="Rf623da513f234e14" /><Relationship Type="http://schemas.openxmlformats.org/officeDocument/2006/relationships/slide" Target="/ppt/slides/slide3.xml" Id="R3ed06fabcc1b40db" /><Relationship Type="http://schemas.openxmlformats.org/officeDocument/2006/relationships/slide" Target="/ppt/slides/slide4.xml" Id="Rc7c7e532fed84a4a" /><Relationship Type="http://schemas.openxmlformats.org/officeDocument/2006/relationships/slide" Target="/ppt/slides/slide5.xml" Id="R6a58b83858bb49dc" /><Relationship Type="http://schemas.openxmlformats.org/officeDocument/2006/relationships/slide" Target="/ppt/slides/slide6.xml" Id="Rad46c1b21fea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500628db8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6ef1ac384138" /><Relationship Type="http://schemas.openxmlformats.org/officeDocument/2006/relationships/theme" Target="/ppt/slideMasters/theme/theme1.xml" Id="R9734fac64e3c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06ef1ac38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02d87183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fc0cf84e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7fcab5844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4c9fd73c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1c4c6ea7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ccecfcd4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 ASTORIA INVESTMENT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NUF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