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cbced6d6a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d16d2d349415a"/>
  </p:sldMasterIdLst>
  <p:sldIdLst>
    <p:sldId xmlns:r="http://schemas.openxmlformats.org/officeDocument/2006/relationships" id="256" r:id="R80a67e106f2744bf"/>
    <p:sldId xmlns:r="http://schemas.openxmlformats.org/officeDocument/2006/relationships" id="257" r:id="R7dd9d186e1b04e89"/>
    <p:sldId xmlns:r="http://schemas.openxmlformats.org/officeDocument/2006/relationships" id="258" r:id="R59bf151ba8304766"/>
    <p:sldId xmlns:r="http://schemas.openxmlformats.org/officeDocument/2006/relationships" id="259" r:id="Rb2a628707d31474a"/>
    <p:sldId xmlns:r="http://schemas.openxmlformats.org/officeDocument/2006/relationships" id="260" r:id="Rb93ff94bd43e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d16d2d349415a" /><Relationship Type="http://schemas.openxmlformats.org/officeDocument/2006/relationships/slide" Target="/ppt/slides/slide1.xml" Id="R80a67e106f2744bf" /><Relationship Type="http://schemas.openxmlformats.org/officeDocument/2006/relationships/slide" Target="/ppt/slides/slide2.xml" Id="R7dd9d186e1b04e89" /><Relationship Type="http://schemas.openxmlformats.org/officeDocument/2006/relationships/slide" Target="/ppt/slides/slide3.xml" Id="R59bf151ba8304766" /><Relationship Type="http://schemas.openxmlformats.org/officeDocument/2006/relationships/slide" Target="/ppt/slides/slide4.xml" Id="Rb2a628707d31474a" /><Relationship Type="http://schemas.openxmlformats.org/officeDocument/2006/relationships/slide" Target="/ppt/slides/slide5.xml" Id="Rb93ff94bd43e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dc9fc59d7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7e4e51b74ee1" /><Relationship Type="http://schemas.openxmlformats.org/officeDocument/2006/relationships/theme" Target="/ppt/slideMasters/theme/theme1.xml" Id="Rcbf39ac7bf5d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57e4e51b7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816091c6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1a4bc3e6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af60c804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8ac8906f9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5130090b0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INVEST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INVEST LTD</a:t>
            </a:r>
          </a:p>
        </p:txBody>
      </p:sp>
    </p:spTree>
  </p:cSld>
  <p:clrMapOvr>
    <a:masterClrMapping xmlns:a="http://schemas.openxmlformats.org/drawingml/2006/main"/>
  </p:clrMapOvr>
</p:sld>
</file>