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8d7e9e8d3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b9c387a3144f0"/>
  </p:sldMasterIdLst>
  <p:sldIdLst>
    <p:sldId xmlns:r="http://schemas.openxmlformats.org/officeDocument/2006/relationships" id="256" r:id="R5a0b5200f1e541c3"/>
    <p:sldId xmlns:r="http://schemas.openxmlformats.org/officeDocument/2006/relationships" id="257" r:id="Ra65203d95d034fb8"/>
    <p:sldId xmlns:r="http://schemas.openxmlformats.org/officeDocument/2006/relationships" id="258" r:id="Ra88c40c6647f40a7"/>
    <p:sldId xmlns:r="http://schemas.openxmlformats.org/officeDocument/2006/relationships" id="259" r:id="R75e80b2d011148ca"/>
    <p:sldId xmlns:r="http://schemas.openxmlformats.org/officeDocument/2006/relationships" id="260" r:id="Ra6238d43203246fb"/>
    <p:sldId xmlns:r="http://schemas.openxmlformats.org/officeDocument/2006/relationships" id="261" r:id="R48f699b974084742"/>
    <p:sldId xmlns:r="http://schemas.openxmlformats.org/officeDocument/2006/relationships" id="262" r:id="Raf64dd829b9f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b9c387a3144f0" /><Relationship Type="http://schemas.openxmlformats.org/officeDocument/2006/relationships/slide" Target="/ppt/slides/slide1.xml" Id="R5a0b5200f1e541c3" /><Relationship Type="http://schemas.openxmlformats.org/officeDocument/2006/relationships/slide" Target="/ppt/slides/slide2.xml" Id="Ra65203d95d034fb8" /><Relationship Type="http://schemas.openxmlformats.org/officeDocument/2006/relationships/slide" Target="/ppt/slides/slide3.xml" Id="Ra88c40c6647f40a7" /><Relationship Type="http://schemas.openxmlformats.org/officeDocument/2006/relationships/slide" Target="/ppt/slides/slide4.xml" Id="R75e80b2d011148ca" /><Relationship Type="http://schemas.openxmlformats.org/officeDocument/2006/relationships/slide" Target="/ppt/slides/slide5.xml" Id="Ra6238d43203246fb" /><Relationship Type="http://schemas.openxmlformats.org/officeDocument/2006/relationships/slide" Target="/ppt/slides/slide6.xml" Id="R48f699b974084742" /><Relationship Type="http://schemas.openxmlformats.org/officeDocument/2006/relationships/slide" Target="/ppt/slides/slide7.xml" Id="Raf64dd829b9f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d2b7c84c8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931a0825473d" /><Relationship Type="http://schemas.openxmlformats.org/officeDocument/2006/relationships/theme" Target="/ppt/slideMasters/theme/theme1.xml" Id="R2d089cc44faa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2931a0825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d7e875a0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a61407ad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9ba44c77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aa4dfe40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0c7bec67c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2367d8d24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f056e37c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TOLO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14 942 052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14 948 687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