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a6a07a219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a95fefb77a467e"/>
  </p:sldMasterIdLst>
  <p:sldIdLst>
    <p:sldId xmlns:r="http://schemas.openxmlformats.org/officeDocument/2006/relationships" id="256" r:id="R1c2a2e8eae7b440e"/>
    <p:sldId xmlns:r="http://schemas.openxmlformats.org/officeDocument/2006/relationships" id="257" r:id="R3b42d8d04fc64122"/>
    <p:sldId xmlns:r="http://schemas.openxmlformats.org/officeDocument/2006/relationships" id="258" r:id="Re2da8efd6b15410c"/>
    <p:sldId xmlns:r="http://schemas.openxmlformats.org/officeDocument/2006/relationships" id="259" r:id="R76dcb70f173d44b6"/>
    <p:sldId xmlns:r="http://schemas.openxmlformats.org/officeDocument/2006/relationships" id="260" r:id="R495dfe4f52834efc"/>
    <p:sldId xmlns:r="http://schemas.openxmlformats.org/officeDocument/2006/relationships" id="261" r:id="R3a185c5eaae2483d"/>
    <p:sldId xmlns:r="http://schemas.openxmlformats.org/officeDocument/2006/relationships" id="262" r:id="R1daf0b7a8d01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95fefb77a467e" /><Relationship Type="http://schemas.openxmlformats.org/officeDocument/2006/relationships/slide" Target="/ppt/slides/slide1.xml" Id="R1c2a2e8eae7b440e" /><Relationship Type="http://schemas.openxmlformats.org/officeDocument/2006/relationships/slide" Target="/ppt/slides/slide2.xml" Id="R3b42d8d04fc64122" /><Relationship Type="http://schemas.openxmlformats.org/officeDocument/2006/relationships/slide" Target="/ppt/slides/slide3.xml" Id="Re2da8efd6b15410c" /><Relationship Type="http://schemas.openxmlformats.org/officeDocument/2006/relationships/slide" Target="/ppt/slides/slide4.xml" Id="R76dcb70f173d44b6" /><Relationship Type="http://schemas.openxmlformats.org/officeDocument/2006/relationships/slide" Target="/ppt/slides/slide5.xml" Id="R495dfe4f52834efc" /><Relationship Type="http://schemas.openxmlformats.org/officeDocument/2006/relationships/slide" Target="/ppt/slides/slide6.xml" Id="R3a185c5eaae2483d" /><Relationship Type="http://schemas.openxmlformats.org/officeDocument/2006/relationships/slide" Target="/ppt/slides/slide7.xml" Id="R1daf0b7a8d01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2e4851a56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78444369a4435" /><Relationship Type="http://schemas.openxmlformats.org/officeDocument/2006/relationships/theme" Target="/ppt/slideMasters/theme/theme1.xml" Id="R1d449be1522946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78444369a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b47d81aac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8cf00f92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acaef758b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6c7e97922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0c62bac67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58e619d6546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9d3b0d312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28 184 513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16 716 496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44 716 496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post@invento.no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www.invento.no/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