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47bc29da3545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64092e36cf47d2"/>
  </p:sldMasterIdLst>
  <p:sldIdLst>
    <p:sldId xmlns:r="http://schemas.openxmlformats.org/officeDocument/2006/relationships" id="256" r:id="R75a854ca7926495a"/>
    <p:sldId xmlns:r="http://schemas.openxmlformats.org/officeDocument/2006/relationships" id="257" r:id="Raa6e509a86bd486b"/>
    <p:sldId xmlns:r="http://schemas.openxmlformats.org/officeDocument/2006/relationships" id="258" r:id="Ra77d37884a5b4a72"/>
    <p:sldId xmlns:r="http://schemas.openxmlformats.org/officeDocument/2006/relationships" id="259" r:id="R75a8d1e7f5284727"/>
    <p:sldId xmlns:r="http://schemas.openxmlformats.org/officeDocument/2006/relationships" id="260" r:id="Rd64e0b3b924d4018"/>
    <p:sldId xmlns:r="http://schemas.openxmlformats.org/officeDocument/2006/relationships" id="261" r:id="R1f6c3fdc11284e8a"/>
    <p:sldId xmlns:r="http://schemas.openxmlformats.org/officeDocument/2006/relationships" id="262" r:id="Rfffbe0cfba4841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64092e36cf47d2" /><Relationship Type="http://schemas.openxmlformats.org/officeDocument/2006/relationships/slide" Target="/ppt/slides/slide1.xml" Id="R75a854ca7926495a" /><Relationship Type="http://schemas.openxmlformats.org/officeDocument/2006/relationships/slide" Target="/ppt/slides/slide2.xml" Id="Raa6e509a86bd486b" /><Relationship Type="http://schemas.openxmlformats.org/officeDocument/2006/relationships/slide" Target="/ppt/slides/slide3.xml" Id="Ra77d37884a5b4a72" /><Relationship Type="http://schemas.openxmlformats.org/officeDocument/2006/relationships/slide" Target="/ppt/slides/slide4.xml" Id="R75a8d1e7f5284727" /><Relationship Type="http://schemas.openxmlformats.org/officeDocument/2006/relationships/slide" Target="/ppt/slides/slide5.xml" Id="Rd64e0b3b924d4018" /><Relationship Type="http://schemas.openxmlformats.org/officeDocument/2006/relationships/slide" Target="/ppt/slides/slide6.xml" Id="R1f6c3fdc11284e8a" /><Relationship Type="http://schemas.openxmlformats.org/officeDocument/2006/relationships/slide" Target="/ppt/slides/slide7.xml" Id="Rfffbe0cfba4841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eb3ce3307b41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246456dd043bf" /><Relationship Type="http://schemas.openxmlformats.org/officeDocument/2006/relationships/theme" Target="/ppt/slideMasters/theme/theme1.xml" Id="R24c86c1215754d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a246456dd043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d5e17cfb34a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a62c5010546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0e507777b4a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ca604015443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954555dc649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d7634831b4d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4c72573e946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CAPGUARD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CAPGUARD ASSET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121 969 085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39 535 520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32 298 172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18 218 082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76 668 712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CAPGUARD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59 22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post@capguard.no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www.capguard.no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990 310 505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ASSET MANAGEMENT AS</a:t>
            </a:r>
          </a:p>
        </p:txBody>
      </p:sp>
    </p:spTree>
  </p:cSld>
  <p:clrMapOvr>
    <a:masterClrMapping xmlns:a="http://schemas.openxmlformats.org/drawingml/2006/main"/>
  </p:clrMapOvr>
</p:sld>
</file>