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d7b6162b42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cc5deb70d4362"/>
  </p:sldMasterIdLst>
  <p:sldIdLst>
    <p:sldId xmlns:r="http://schemas.openxmlformats.org/officeDocument/2006/relationships" id="256" r:id="Redee9b6626cb48e4"/>
    <p:sldId xmlns:r="http://schemas.openxmlformats.org/officeDocument/2006/relationships" id="257" r:id="R84b2fb6fb68e4c51"/>
    <p:sldId xmlns:r="http://schemas.openxmlformats.org/officeDocument/2006/relationships" id="258" r:id="R6d352009980049ab"/>
    <p:sldId xmlns:r="http://schemas.openxmlformats.org/officeDocument/2006/relationships" id="259" r:id="R241d2d52affc4b20"/>
    <p:sldId xmlns:r="http://schemas.openxmlformats.org/officeDocument/2006/relationships" id="260" r:id="Rdc35ff4da2574d70"/>
    <p:sldId xmlns:r="http://schemas.openxmlformats.org/officeDocument/2006/relationships" id="261" r:id="Rf5360f957d7442c5"/>
    <p:sldId xmlns:r="http://schemas.openxmlformats.org/officeDocument/2006/relationships" id="262" r:id="Ra02bf6b23d3b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cc5deb70d4362" /><Relationship Type="http://schemas.openxmlformats.org/officeDocument/2006/relationships/slide" Target="/ppt/slides/slide1.xml" Id="Redee9b6626cb48e4" /><Relationship Type="http://schemas.openxmlformats.org/officeDocument/2006/relationships/slide" Target="/ppt/slides/slide2.xml" Id="R84b2fb6fb68e4c51" /><Relationship Type="http://schemas.openxmlformats.org/officeDocument/2006/relationships/slide" Target="/ppt/slides/slide3.xml" Id="R6d352009980049ab" /><Relationship Type="http://schemas.openxmlformats.org/officeDocument/2006/relationships/slide" Target="/ppt/slides/slide4.xml" Id="R241d2d52affc4b20" /><Relationship Type="http://schemas.openxmlformats.org/officeDocument/2006/relationships/slide" Target="/ppt/slides/slide5.xml" Id="Rdc35ff4da2574d70" /><Relationship Type="http://schemas.openxmlformats.org/officeDocument/2006/relationships/slide" Target="/ppt/slides/slide6.xml" Id="Rf5360f957d7442c5" /><Relationship Type="http://schemas.openxmlformats.org/officeDocument/2006/relationships/slide" Target="/ppt/slides/slide7.xml" Id="Ra02bf6b23d3b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b6dcb8d2e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53a0ec61d4544" /><Relationship Type="http://schemas.openxmlformats.org/officeDocument/2006/relationships/theme" Target="/ppt/slideMasters/theme/theme1.xml" Id="Rafabe115192945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153a0ec61d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fbf073c4a4b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8f2b32e6f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435c1be1a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95bd1b002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d11d7026c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49fab2a2040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593289559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BEWE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22 228 313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22 265 221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WELDE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Helleberget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bjorn@welde.net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990 313 385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BEWE AS</a:t>
            </a:r>
          </a:p>
        </p:txBody>
      </p:sp>
    </p:spTree>
  </p:cSld>
  <p:clrMapOvr>
    <a:masterClrMapping xmlns:a="http://schemas.openxmlformats.org/drawingml/2006/main"/>
  </p:clrMapOvr>
</p:sld>
</file>