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6aee215b9c4b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89782fdab344c4"/>
  </p:sldMasterIdLst>
  <p:sldIdLst>
    <p:sldId xmlns:r="http://schemas.openxmlformats.org/officeDocument/2006/relationships" id="256" r:id="R25b4ce6479694709"/>
    <p:sldId xmlns:r="http://schemas.openxmlformats.org/officeDocument/2006/relationships" id="257" r:id="R85188f5f96684caf"/>
    <p:sldId xmlns:r="http://schemas.openxmlformats.org/officeDocument/2006/relationships" id="258" r:id="R889b67f1d876404e"/>
    <p:sldId xmlns:r="http://schemas.openxmlformats.org/officeDocument/2006/relationships" id="259" r:id="Rb5c975d06e7d4d4c"/>
    <p:sldId xmlns:r="http://schemas.openxmlformats.org/officeDocument/2006/relationships" id="260" r:id="R46252aca2496412d"/>
    <p:sldId xmlns:r="http://schemas.openxmlformats.org/officeDocument/2006/relationships" id="261" r:id="R484e0a29d40c4d2d"/>
    <p:sldId xmlns:r="http://schemas.openxmlformats.org/officeDocument/2006/relationships" id="262" r:id="R0437a3ed20534e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9782fdab344c4" /><Relationship Type="http://schemas.openxmlformats.org/officeDocument/2006/relationships/slide" Target="/ppt/slides/slide1.xml" Id="R25b4ce6479694709" /><Relationship Type="http://schemas.openxmlformats.org/officeDocument/2006/relationships/slide" Target="/ppt/slides/slide2.xml" Id="R85188f5f96684caf" /><Relationship Type="http://schemas.openxmlformats.org/officeDocument/2006/relationships/slide" Target="/ppt/slides/slide3.xml" Id="R889b67f1d876404e" /><Relationship Type="http://schemas.openxmlformats.org/officeDocument/2006/relationships/slide" Target="/ppt/slides/slide4.xml" Id="Rb5c975d06e7d4d4c" /><Relationship Type="http://schemas.openxmlformats.org/officeDocument/2006/relationships/slide" Target="/ppt/slides/slide5.xml" Id="R46252aca2496412d" /><Relationship Type="http://schemas.openxmlformats.org/officeDocument/2006/relationships/slide" Target="/ppt/slides/slide6.xml" Id="R484e0a29d40c4d2d" /><Relationship Type="http://schemas.openxmlformats.org/officeDocument/2006/relationships/slide" Target="/ppt/slides/slide7.xml" Id="R0437a3ed20534e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3a791e1e440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c5abe8a3b434a" /><Relationship Type="http://schemas.openxmlformats.org/officeDocument/2006/relationships/theme" Target="/ppt/slideMasters/theme/theme1.xml" Id="R12de83ef01e348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dc5abe8a3b43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09893d98349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80affcaf54a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fc410d61a48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343ad0e1946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7160d7f4c4c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3ff69e8064e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5614094494e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3 148 076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152 205 007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169 444 123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EKJORD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990 319 529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