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638d0b3cf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4c528e8ac4d10"/>
  </p:sldMasterIdLst>
  <p:sldIdLst>
    <p:sldId xmlns:r="http://schemas.openxmlformats.org/officeDocument/2006/relationships" id="256" r:id="R6387d126bd36475b"/>
    <p:sldId xmlns:r="http://schemas.openxmlformats.org/officeDocument/2006/relationships" id="257" r:id="R5a0bfb9abe484d8f"/>
    <p:sldId xmlns:r="http://schemas.openxmlformats.org/officeDocument/2006/relationships" id="258" r:id="Rcddacf8ae7a349ff"/>
    <p:sldId xmlns:r="http://schemas.openxmlformats.org/officeDocument/2006/relationships" id="259" r:id="R012b0f79576648ec"/>
    <p:sldId xmlns:r="http://schemas.openxmlformats.org/officeDocument/2006/relationships" id="260" r:id="R622691f1cca94869"/>
    <p:sldId xmlns:r="http://schemas.openxmlformats.org/officeDocument/2006/relationships" id="261" r:id="R0c25506da0c545a8"/>
    <p:sldId xmlns:r="http://schemas.openxmlformats.org/officeDocument/2006/relationships" id="262" r:id="Rcee79fd8c03d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4c528e8ac4d10" /><Relationship Type="http://schemas.openxmlformats.org/officeDocument/2006/relationships/slide" Target="/ppt/slides/slide1.xml" Id="R6387d126bd36475b" /><Relationship Type="http://schemas.openxmlformats.org/officeDocument/2006/relationships/slide" Target="/ppt/slides/slide2.xml" Id="R5a0bfb9abe484d8f" /><Relationship Type="http://schemas.openxmlformats.org/officeDocument/2006/relationships/slide" Target="/ppt/slides/slide3.xml" Id="Rcddacf8ae7a349ff" /><Relationship Type="http://schemas.openxmlformats.org/officeDocument/2006/relationships/slide" Target="/ppt/slides/slide4.xml" Id="R012b0f79576648ec" /><Relationship Type="http://schemas.openxmlformats.org/officeDocument/2006/relationships/slide" Target="/ppt/slides/slide5.xml" Id="R622691f1cca94869" /><Relationship Type="http://schemas.openxmlformats.org/officeDocument/2006/relationships/slide" Target="/ppt/slides/slide6.xml" Id="R0c25506da0c545a8" /><Relationship Type="http://schemas.openxmlformats.org/officeDocument/2006/relationships/slide" Target="/ppt/slides/slide7.xml" Id="Rcee79fd8c03d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dae4803f3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f39693a14c9e" /><Relationship Type="http://schemas.openxmlformats.org/officeDocument/2006/relationships/theme" Target="/ppt/slideMasters/theme/theme1.xml" Id="R8dbad1e19238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5f39693a1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f15fc462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0dcc63bf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1af9d311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ffd28d23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9c3b744e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8160ca2bd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2a951993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JOSTIMAX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JOSTIMAX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5 720 506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SIGMUND SANGNES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SIGMUND SANGNES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ERTZGAARD SANGNES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JOHANNES SANGNES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Sætrangsgata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990 321 140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