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88aff4fb9949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df98bdb2e54af6"/>
  </p:sldMasterIdLst>
  <p:sldIdLst>
    <p:sldId xmlns:r="http://schemas.openxmlformats.org/officeDocument/2006/relationships" id="256" r:id="R5a65c6ef58ef42fd"/>
    <p:sldId xmlns:r="http://schemas.openxmlformats.org/officeDocument/2006/relationships" id="257" r:id="R4c6fbfe0bc3a4141"/>
    <p:sldId xmlns:r="http://schemas.openxmlformats.org/officeDocument/2006/relationships" id="258" r:id="R9da079b087ef4a6f"/>
    <p:sldId xmlns:r="http://schemas.openxmlformats.org/officeDocument/2006/relationships" id="259" r:id="Rd0bec857bb834700"/>
    <p:sldId xmlns:r="http://schemas.openxmlformats.org/officeDocument/2006/relationships" id="260" r:id="R4270b4bc47e64fc5"/>
    <p:sldId xmlns:r="http://schemas.openxmlformats.org/officeDocument/2006/relationships" id="261" r:id="Rd11bdee166754744"/>
    <p:sldId xmlns:r="http://schemas.openxmlformats.org/officeDocument/2006/relationships" id="262" r:id="R1d110b738cb94e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f98bdb2e54af6" /><Relationship Type="http://schemas.openxmlformats.org/officeDocument/2006/relationships/slide" Target="/ppt/slides/slide1.xml" Id="R5a65c6ef58ef42fd" /><Relationship Type="http://schemas.openxmlformats.org/officeDocument/2006/relationships/slide" Target="/ppt/slides/slide2.xml" Id="R4c6fbfe0bc3a4141" /><Relationship Type="http://schemas.openxmlformats.org/officeDocument/2006/relationships/slide" Target="/ppt/slides/slide3.xml" Id="R9da079b087ef4a6f" /><Relationship Type="http://schemas.openxmlformats.org/officeDocument/2006/relationships/slide" Target="/ppt/slides/slide4.xml" Id="Rd0bec857bb834700" /><Relationship Type="http://schemas.openxmlformats.org/officeDocument/2006/relationships/slide" Target="/ppt/slides/slide5.xml" Id="R4270b4bc47e64fc5" /><Relationship Type="http://schemas.openxmlformats.org/officeDocument/2006/relationships/slide" Target="/ppt/slides/slide6.xml" Id="Rd11bdee166754744" /><Relationship Type="http://schemas.openxmlformats.org/officeDocument/2006/relationships/slide" Target="/ppt/slides/slide7.xml" Id="R1d110b738cb94e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c00850c3848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7a77aa6da497b" /><Relationship Type="http://schemas.openxmlformats.org/officeDocument/2006/relationships/theme" Target="/ppt/slideMasters/theme/theme1.xml" Id="R40cc21e39e214c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37a77aa6da49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d6fafb5be4e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d40c96b504d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5bfbb83af48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8414d76544f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cf2db1c1047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0ecc944944d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a7247b4044e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ICODE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ICODE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−528 166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12 088 009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47 808 115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48 263 149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MANUEL FRAGA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Årstadgeilen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fraga.manuel@fmail.com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990 386 196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ICODE AS</a:t>
            </a:r>
          </a:p>
        </p:txBody>
      </p:sp>
    </p:spTree>
  </p:cSld>
  <p:clrMapOvr>
    <a:masterClrMapping xmlns:a="http://schemas.openxmlformats.org/drawingml/2006/main"/>
  </p:clrMapOvr>
</p:sld>
</file>