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3d23900f6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154fb3edb4d56"/>
  </p:sldMasterIdLst>
  <p:sldIdLst>
    <p:sldId xmlns:r="http://schemas.openxmlformats.org/officeDocument/2006/relationships" id="256" r:id="R33caa74fb8914ce1"/>
    <p:sldId xmlns:r="http://schemas.openxmlformats.org/officeDocument/2006/relationships" id="257" r:id="R43594d3a6a0b460c"/>
    <p:sldId xmlns:r="http://schemas.openxmlformats.org/officeDocument/2006/relationships" id="258" r:id="R3bbe60db2617482f"/>
    <p:sldId xmlns:r="http://schemas.openxmlformats.org/officeDocument/2006/relationships" id="259" r:id="R8b51d29cf0d44ac6"/>
    <p:sldId xmlns:r="http://schemas.openxmlformats.org/officeDocument/2006/relationships" id="260" r:id="R284c0052828341b1"/>
    <p:sldId xmlns:r="http://schemas.openxmlformats.org/officeDocument/2006/relationships" id="261" r:id="R89544a5cd32f471e"/>
    <p:sldId xmlns:r="http://schemas.openxmlformats.org/officeDocument/2006/relationships" id="262" r:id="R53e956674bf3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154fb3edb4d56" /><Relationship Type="http://schemas.openxmlformats.org/officeDocument/2006/relationships/slide" Target="/ppt/slides/slide1.xml" Id="R33caa74fb8914ce1" /><Relationship Type="http://schemas.openxmlformats.org/officeDocument/2006/relationships/slide" Target="/ppt/slides/slide2.xml" Id="R43594d3a6a0b460c" /><Relationship Type="http://schemas.openxmlformats.org/officeDocument/2006/relationships/slide" Target="/ppt/slides/slide3.xml" Id="R3bbe60db2617482f" /><Relationship Type="http://schemas.openxmlformats.org/officeDocument/2006/relationships/slide" Target="/ppt/slides/slide4.xml" Id="R8b51d29cf0d44ac6" /><Relationship Type="http://schemas.openxmlformats.org/officeDocument/2006/relationships/slide" Target="/ppt/slides/slide5.xml" Id="R284c0052828341b1" /><Relationship Type="http://schemas.openxmlformats.org/officeDocument/2006/relationships/slide" Target="/ppt/slides/slide6.xml" Id="R89544a5cd32f471e" /><Relationship Type="http://schemas.openxmlformats.org/officeDocument/2006/relationships/slide" Target="/ppt/slides/slide7.xml" Id="R53e956674bf3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67e675bc1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382e3eae46ce" /><Relationship Type="http://schemas.openxmlformats.org/officeDocument/2006/relationships/theme" Target="/ppt/slideMasters/theme/theme1.xml" Id="R5845da6584d4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3382e3eae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9dfdab48a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67dce348d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80cbc680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8f86e0f9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6e79974d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6759618a0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26f2b2805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13 063 004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TOM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SILJE M RUKKE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Pettersen, Vollenlia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990 414 998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