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6e4a8217d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5067c6f174bab"/>
  </p:sldMasterIdLst>
  <p:sldIdLst>
    <p:sldId xmlns:r="http://schemas.openxmlformats.org/officeDocument/2006/relationships" id="256" r:id="R9a43e7008a2444be"/>
    <p:sldId xmlns:r="http://schemas.openxmlformats.org/officeDocument/2006/relationships" id="257" r:id="R20f2302a5b4f48ff"/>
    <p:sldId xmlns:r="http://schemas.openxmlformats.org/officeDocument/2006/relationships" id="258" r:id="Rec49513d2af84ae0"/>
    <p:sldId xmlns:r="http://schemas.openxmlformats.org/officeDocument/2006/relationships" id="259" r:id="R5625f3ce463f4d8c"/>
    <p:sldId xmlns:r="http://schemas.openxmlformats.org/officeDocument/2006/relationships" id="260" r:id="R8b214a06d518400a"/>
    <p:sldId xmlns:r="http://schemas.openxmlformats.org/officeDocument/2006/relationships" id="261" r:id="R8aff0927b46344dc"/>
    <p:sldId xmlns:r="http://schemas.openxmlformats.org/officeDocument/2006/relationships" id="262" r:id="R4cb62a29e2db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5067c6f174bab" /><Relationship Type="http://schemas.openxmlformats.org/officeDocument/2006/relationships/slide" Target="/ppt/slides/slide1.xml" Id="R9a43e7008a2444be" /><Relationship Type="http://schemas.openxmlformats.org/officeDocument/2006/relationships/slide" Target="/ppt/slides/slide2.xml" Id="R20f2302a5b4f48ff" /><Relationship Type="http://schemas.openxmlformats.org/officeDocument/2006/relationships/slide" Target="/ppt/slides/slide3.xml" Id="Rec49513d2af84ae0" /><Relationship Type="http://schemas.openxmlformats.org/officeDocument/2006/relationships/slide" Target="/ppt/slides/slide4.xml" Id="R5625f3ce463f4d8c" /><Relationship Type="http://schemas.openxmlformats.org/officeDocument/2006/relationships/slide" Target="/ppt/slides/slide5.xml" Id="R8b214a06d518400a" /><Relationship Type="http://schemas.openxmlformats.org/officeDocument/2006/relationships/slide" Target="/ppt/slides/slide6.xml" Id="R8aff0927b46344dc" /><Relationship Type="http://schemas.openxmlformats.org/officeDocument/2006/relationships/slide" Target="/ppt/slides/slide7.xml" Id="R4cb62a29e2db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7870497cb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64153e3d74b1f" /><Relationship Type="http://schemas.openxmlformats.org/officeDocument/2006/relationships/theme" Target="/ppt/slideMasters/theme/theme1.xml" Id="R29c1c87c70ee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64153e3d7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9aa7e9ab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b5dbcf240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ed454fc2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d8b515b3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22b84c12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4cad1acda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3e4673e7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