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96aca7255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da01d0bb5543eb"/>
  </p:sldMasterIdLst>
  <p:sldIdLst>
    <p:sldId xmlns:r="http://schemas.openxmlformats.org/officeDocument/2006/relationships" id="256" r:id="R4c7ada2c8715458f"/>
    <p:sldId xmlns:r="http://schemas.openxmlformats.org/officeDocument/2006/relationships" id="257" r:id="Rdba2fe293ac34353"/>
    <p:sldId xmlns:r="http://schemas.openxmlformats.org/officeDocument/2006/relationships" id="258" r:id="R4a17dcd1f5d440c0"/>
    <p:sldId xmlns:r="http://schemas.openxmlformats.org/officeDocument/2006/relationships" id="259" r:id="Rd8a75f20b0ab4c16"/>
    <p:sldId xmlns:r="http://schemas.openxmlformats.org/officeDocument/2006/relationships" id="260" r:id="R62f1b6dd57af47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a01d0bb5543eb" /><Relationship Type="http://schemas.openxmlformats.org/officeDocument/2006/relationships/slide" Target="/ppt/slides/slide1.xml" Id="R4c7ada2c8715458f" /><Relationship Type="http://schemas.openxmlformats.org/officeDocument/2006/relationships/slide" Target="/ppt/slides/slide2.xml" Id="Rdba2fe293ac34353" /><Relationship Type="http://schemas.openxmlformats.org/officeDocument/2006/relationships/slide" Target="/ppt/slides/slide3.xml" Id="R4a17dcd1f5d440c0" /><Relationship Type="http://schemas.openxmlformats.org/officeDocument/2006/relationships/slide" Target="/ppt/slides/slide4.xml" Id="Rd8a75f20b0ab4c16" /><Relationship Type="http://schemas.openxmlformats.org/officeDocument/2006/relationships/slide" Target="/ppt/slides/slide5.xml" Id="R62f1b6dd57af47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e73be0cd4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e54099b9f4995" /><Relationship Type="http://schemas.openxmlformats.org/officeDocument/2006/relationships/theme" Target="/ppt/slideMasters/theme/theme1.xml" Id="Rcc29d0d4e70b44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3e54099b9f49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fe2b61d8f48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18f9544d147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dcea1c7214e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8f07b32d947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321c19d9a41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990 446 881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