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e204ceb9a47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98d8ac370449f"/>
  </p:sldMasterIdLst>
  <p:sldIdLst>
    <p:sldId xmlns:r="http://schemas.openxmlformats.org/officeDocument/2006/relationships" id="256" r:id="R1285522a16e74cfe"/>
    <p:sldId xmlns:r="http://schemas.openxmlformats.org/officeDocument/2006/relationships" id="257" r:id="R54d628919d9a4bcf"/>
    <p:sldId xmlns:r="http://schemas.openxmlformats.org/officeDocument/2006/relationships" id="258" r:id="R78870df1910846ea"/>
    <p:sldId xmlns:r="http://schemas.openxmlformats.org/officeDocument/2006/relationships" id="259" r:id="Rcbb8ed80958943d5"/>
    <p:sldId xmlns:r="http://schemas.openxmlformats.org/officeDocument/2006/relationships" id="260" r:id="R80ab8f58c0464742"/>
    <p:sldId xmlns:r="http://schemas.openxmlformats.org/officeDocument/2006/relationships" id="261" r:id="R25e33d8d9bc846c6"/>
    <p:sldId xmlns:r="http://schemas.openxmlformats.org/officeDocument/2006/relationships" id="262" r:id="Rd1130ec86866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98d8ac370449f" /><Relationship Type="http://schemas.openxmlformats.org/officeDocument/2006/relationships/slide" Target="/ppt/slides/slide1.xml" Id="R1285522a16e74cfe" /><Relationship Type="http://schemas.openxmlformats.org/officeDocument/2006/relationships/slide" Target="/ppt/slides/slide2.xml" Id="R54d628919d9a4bcf" /><Relationship Type="http://schemas.openxmlformats.org/officeDocument/2006/relationships/slide" Target="/ppt/slides/slide3.xml" Id="R78870df1910846ea" /><Relationship Type="http://schemas.openxmlformats.org/officeDocument/2006/relationships/slide" Target="/ppt/slides/slide4.xml" Id="Rcbb8ed80958943d5" /><Relationship Type="http://schemas.openxmlformats.org/officeDocument/2006/relationships/slide" Target="/ppt/slides/slide5.xml" Id="R80ab8f58c0464742" /><Relationship Type="http://schemas.openxmlformats.org/officeDocument/2006/relationships/slide" Target="/ppt/slides/slide6.xml" Id="R25e33d8d9bc846c6" /><Relationship Type="http://schemas.openxmlformats.org/officeDocument/2006/relationships/slide" Target="/ppt/slides/slide7.xml" Id="Rd1130ec86866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4338fcd7e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fad51c3bb4e1f" /><Relationship Type="http://schemas.openxmlformats.org/officeDocument/2006/relationships/theme" Target="/ppt/slideMasters/theme/theme1.xml" Id="R366936346997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fad51c3bb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ea597a9ca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7ac9a2e85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3d4dd690e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c98c037f5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83e5f6f2c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13802ae4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9c7ef4bfd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