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c30a507e4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f8556edc44ca9"/>
  </p:sldMasterIdLst>
  <p:sldIdLst>
    <p:sldId xmlns:r="http://schemas.openxmlformats.org/officeDocument/2006/relationships" id="256" r:id="R6f54d8ecd2db40c1"/>
    <p:sldId xmlns:r="http://schemas.openxmlformats.org/officeDocument/2006/relationships" id="257" r:id="R6df175f3d3bf4136"/>
    <p:sldId xmlns:r="http://schemas.openxmlformats.org/officeDocument/2006/relationships" id="258" r:id="R99778706914548c5"/>
    <p:sldId xmlns:r="http://schemas.openxmlformats.org/officeDocument/2006/relationships" id="259" r:id="R29682c732f2b4d49"/>
    <p:sldId xmlns:r="http://schemas.openxmlformats.org/officeDocument/2006/relationships" id="260" r:id="R3e9f6374ab7b4690"/>
    <p:sldId xmlns:r="http://schemas.openxmlformats.org/officeDocument/2006/relationships" id="261" r:id="R156b95022a0243f2"/>
    <p:sldId xmlns:r="http://schemas.openxmlformats.org/officeDocument/2006/relationships" id="262" r:id="Ra12ceb03870d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f8556edc44ca9" /><Relationship Type="http://schemas.openxmlformats.org/officeDocument/2006/relationships/slide" Target="/ppt/slides/slide1.xml" Id="R6f54d8ecd2db40c1" /><Relationship Type="http://schemas.openxmlformats.org/officeDocument/2006/relationships/slide" Target="/ppt/slides/slide2.xml" Id="R6df175f3d3bf4136" /><Relationship Type="http://schemas.openxmlformats.org/officeDocument/2006/relationships/slide" Target="/ppt/slides/slide3.xml" Id="R99778706914548c5" /><Relationship Type="http://schemas.openxmlformats.org/officeDocument/2006/relationships/slide" Target="/ppt/slides/slide4.xml" Id="R29682c732f2b4d49" /><Relationship Type="http://schemas.openxmlformats.org/officeDocument/2006/relationships/slide" Target="/ppt/slides/slide5.xml" Id="R3e9f6374ab7b4690" /><Relationship Type="http://schemas.openxmlformats.org/officeDocument/2006/relationships/slide" Target="/ppt/slides/slide6.xml" Id="R156b95022a0243f2" /><Relationship Type="http://schemas.openxmlformats.org/officeDocument/2006/relationships/slide" Target="/ppt/slides/slide7.xml" Id="Ra12ceb03870d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41557886d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84a7fd0a64b8d" /><Relationship Type="http://schemas.openxmlformats.org/officeDocument/2006/relationships/theme" Target="/ppt/slideMasters/theme/theme1.xml" Id="R468a55549586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84a7fd0a6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c3aa08eb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ad3db21f4b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a4495a3fe45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49928d38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c10f4db7741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5945628da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5e410298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191 102 719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1 425 117 235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1 556 728 325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